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44"/>
  </p:notesMasterIdLst>
  <p:handoutMasterIdLst>
    <p:handoutMasterId r:id="rId45"/>
  </p:handoutMasterIdLst>
  <p:sldIdLst>
    <p:sldId id="293" r:id="rId2"/>
    <p:sldId id="259" r:id="rId3"/>
    <p:sldId id="352" r:id="rId4"/>
    <p:sldId id="353" r:id="rId5"/>
    <p:sldId id="354" r:id="rId6"/>
    <p:sldId id="355" r:id="rId7"/>
    <p:sldId id="356" r:id="rId8"/>
    <p:sldId id="349" r:id="rId9"/>
    <p:sldId id="350" r:id="rId10"/>
    <p:sldId id="331" r:id="rId11"/>
    <p:sldId id="322" r:id="rId12"/>
    <p:sldId id="296" r:id="rId13"/>
    <p:sldId id="323" r:id="rId14"/>
    <p:sldId id="324" r:id="rId15"/>
    <p:sldId id="325" r:id="rId16"/>
    <p:sldId id="326" r:id="rId17"/>
    <p:sldId id="327" r:id="rId18"/>
    <p:sldId id="328" r:id="rId19"/>
    <p:sldId id="359" r:id="rId20"/>
    <p:sldId id="357" r:id="rId21"/>
    <p:sldId id="358" r:id="rId22"/>
    <p:sldId id="332" r:id="rId23"/>
    <p:sldId id="330" r:id="rId24"/>
    <p:sldId id="329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51" r:id="rId38"/>
    <p:sldId id="345" r:id="rId39"/>
    <p:sldId id="346" r:id="rId40"/>
    <p:sldId id="347" r:id="rId41"/>
    <p:sldId id="348" r:id="rId42"/>
    <p:sldId id="297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Gill Sans Ultra Bold Condensed" panose="020B0A06020104020203" pitchFamily="34" charset="0"/>
      <p:regular r:id="rId52"/>
    </p:embeddedFont>
    <p:embeddedFont>
      <p:font typeface="HY견고딕" panose="02030600000101010101" pitchFamily="18" charset="-127"/>
      <p:regular r:id="rId53"/>
    </p:embeddedFont>
    <p:embeddedFont>
      <p:font typeface="HY나무B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메이플스토리" panose="02000300000000000000" pitchFamily="2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287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709"/>
    <a:srgbClr val="78B6CF"/>
    <a:srgbClr val="0075D2"/>
    <a:srgbClr val="A3B07D"/>
    <a:srgbClr val="95AD4F"/>
    <a:srgbClr val="027CD1"/>
    <a:srgbClr val="006600"/>
    <a:srgbClr val="FFD04B"/>
    <a:srgbClr val="FFC523"/>
    <a:srgbClr val="20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92" autoAdjust="0"/>
  </p:normalViewPr>
  <p:slideViewPr>
    <p:cSldViewPr snapToObjects="1">
      <p:cViewPr varScale="1">
        <p:scale>
          <a:sx n="123" d="100"/>
          <a:sy n="123" d="100"/>
        </p:scale>
        <p:origin x="1176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1836" y="90"/>
      </p:cViewPr>
      <p:guideLst>
        <p:guide orient="horz" pos="2880"/>
        <p:guide pos="2160"/>
        <p:guide orient="horz" pos="2158"/>
        <p:guide pos="28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8:4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24575,'0'436'0,"1"-418"0,0 0 0,9 33 0,3 31 0,-12 284 0,-3-175 0,1-168 0,-1-1 0,-9 34 0,-1 12 0,3 0 0,3-26 0,-2 66 0,7-92 0,-1-1 0,0 1 0,-2-1 0,1 1 0,-9 19 0,6-18 0,1 0 0,0 0 0,2 1 0,-2 17 0,3 16 0,2-24 0,-2 0 0,-8 48 0,5-42 0,1 0 0,1 1 0,2-1 0,4 40 0,-1-26 0,-4 52 0,-10-33 0,8-49 0,0 0 0,-1 28 0,4 305 0,3-167 0,-1-165 0,1 0 0,7 33 0,4 31 0,-13 2 0,-1-58 0,0 1 0,2 0 0,1 0 0,1-1 0,1 1 0,1-1 0,12 34 0,-10-42-1365,-1-1-5461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24575,'4'-1'0,"0"-1"0,0 0 0,0 0 0,0 0 0,0 0 0,-1 0 0,1-1 0,-1 0 0,0 1 0,0-1 0,0-1 0,5-5 0,8-7 0,-9 10 0,6-6 0,1 0 0,0 1 0,1 1 0,0 0 0,1 1 0,17-7 0,-22 10 0,0-1 0,0 0 0,0 0 0,-1-2 0,0 1 0,0-1 0,-1 0 0,-1-1 0,1 0 0,-1-1 0,-1 0 0,8-15 0,10-11 0,0 14-1365,-11 16-5461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24575,'0'4'0,"0"6"0,0 4 0,0 6 0,0 1 0,0 3 0,0 1 0,0 1 0,0-1 0,0 0 0,0 0 0,0-5-8191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4 0,0 5 0,0 3 0,0 2 0,0 1 0,0-4-8191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24575,'0'5'0,"0"4"0,0 6 0,0 4 0,0 3 0,0 2 0,0 1 0,-5-4 0,0-1 0,-1-1 0,2-2-8191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3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24575,'0'4'0,"0"5"0,0 6 0,0 4 0,0 3 0,4-2 0,1-5-8191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3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24575,'0'-1'0,"0"0"0,1 0 0,-1 0 0,1 0 0,-1 0 0,1 0 0,0 0 0,-1 0 0,1 0 0,0 1 0,0-1 0,0 0 0,0 0 0,-1 1 0,1-1 0,0 0 0,0 1 0,0-1 0,0 1 0,0-1 0,1 1 0,-1 0 0,0-1 0,0 1 0,0 0 0,0 0 0,2 0 0,37-5 0,-36 5 0,96-2 0,-75 4 0,1-2 0,-1-1 0,0-1 0,1-1 0,-1-1 0,0-1 0,32-12 0,-43 13 9,1 0 1,0 1-1,0 1 0,0 0 0,0 1 1,27 1-1,-19 0-28,-1 0 0,27-5 1,-43 4-97,1-1 1,-1 1-1,0-1 1,0 0-1,0-1 1,0 0-1,0 0 1,-1 0-1,1 0 1,-1-1-1,10-8 1,-5 1-6712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24575,'0'4'0,"0"6"0,0 5 0,0 4 0,0 3 0,0 2 0,0 1 0,0 0 0,0 0 0,0 0 0,0 0 0,0 0 0,0-1 0,0 0 0,0 1 0,0-1 0,0 0 0,0-4-8191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24575,'0'-7'0,"1"0"0,-1 0 0,1 0 0,1 0 0,-1 0 0,1 1 0,0-1 0,1 1 0,-1-1 0,1 1 0,1 0 0,-1 0 0,1 0 0,5-6 0,4-2 0,1 0 0,1 0 0,24-16 0,13-13 0,-41 30-1365,-3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24575,'0'4'0,"0"6"0,0 5 0,4 0 0,2 1 0,-1 3 0,3-2 0,1-1 0,2-2 0,-1 1 0,-1 1 0,1-2 0,-1 1 0,-1 2 0,-3 3 0,2-3 0,0 0 0,-2-3-8191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24575,'5'0'0,"4"0"0,6 0 0,0-4 0,1-2 0,3 1 0,-3-3 0,1-1 0,-3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8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24575,'-2'1'0,"-1"0"0,1 1 0,0-1 0,0 1 0,0 0 0,0-1 0,0 1 0,0 0 0,1 0 0,-1 0 0,1 1 0,-1-1 0,1 0 0,-2 3 0,-11 15 0,-56 37 0,44-36 0,0 0 0,1 2 0,-24 27 0,15-7 0,3 0 0,-33 59 0,51-82-1365,2-5-5461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5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27 24575,'-18'0'0,"-15"0"0,0 0 0,0-2 0,-54-11 0,58 8-79,0 1-1,-1 2 1,-53 2 0,47 1-969,15-1-5778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24575,'-4'0'0,"-6"0"0,-4 0 0,-5 0 0,-3 0 0,-2 0 0,-1 0 0,0 0 0,-1 0 0,1 0 0,0 0 0,1 0 0,0 0 0,-1 0 0,1 0 0,0 0 0,4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37 24575,'-43'1'0,"11"0"0,0-2 0,-1 0 0,-60-12 0,17 4 107,61 9-475,1-1 0,-1 0 0,-24-7 0,25 4-6458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47 24575,'-38'0'0,"19"1"0,1 0 0,-1-1 0,0-2 0,0 1 0,0-2 0,1-1 0,-1 0 0,-32-13 0,41 13-170,1 1-1,-1 0 0,0 1 1,0 0-1,1 0 0,-1 1 1,-16 1-1,7-1-6655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24575,'-357'0'-1365,"338"0"-5461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24575,'2'40'0,"13"81"0,-11-88 0,-2 68 0,-2-73 0,0-1 0,2 1 0,9 50 0,1-9-104,-2 1 0,-3 0 0,-5 127 0,-3-123-845,1-55-5877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24575,'4'0'0,"4"0"0,6 0 0,4 0 0,2 0 0,-2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24575,'-20'66'0,"14"30"0,7 115 0,1-70 0,-2 36-1365,0-158-5461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24575,'1'6'0,"-1"0"0,1 0 0,-1 0 0,2-1 0,-1 1 0,1 0 0,0-1 0,0 1 0,0-1 0,1 1 0,0-1 0,0 0 0,7 8 0,2 1 0,1 0 0,1-2 0,15 13 0,4 2 0,-23-18 0,7 6 0,0 1 0,-1 0 0,24 31 0,8 16-1365,-42-49-5461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24575,'0'-1'0,"1"0"0,-1 0 0,1 0 0,-1 1 0,1-1 0,-1 0 0,1 0 0,0 0 0,-1 0 0,1 0 0,0 1 0,0-1 0,-1 0 0,1 1 0,0-1 0,0 1 0,0-1 0,0 1 0,0-1 0,0 1 0,0-1 0,0 1 0,0 0 0,0 0 0,0-1 0,0 1 0,2 0 0,33-4 0,-31 4 0,178-2 60,-96 4-1485,-68-2-5401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8:5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24575,'2'5'0,"0"0"0,0 1 0,1-2 0,0 1 0,-1 0 0,1 0 0,1-1 0,-1 1 0,5 3 0,7 11 0,-5-1 0,0 0 0,9 26 0,-15-31 0,1 0 0,1-1 0,0 0 0,1 0 0,1 0 0,-1-1 0,15 16 0,19 14-71,76 72-1223,-105-104-5532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24575,'0'-3'0,"1"0"0,0 0 0,0-1 0,0 1 0,0 0 0,0 0 0,1 0 0,0 0 0,-1 0 0,1 1 0,0-1 0,0 0 0,0 1 0,3-3 0,44-39 0,-24 23 0,139-164 0,-154 174-1365,-1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24575,'-11'131'0,"5"-89"0,1 52 0,5 419-1365,0-494-5461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24575,'3'-1'0,"-1"0"0,1 1 0,-1-1 0,1-1 0,-1 1 0,1 0 0,-1-1 0,0 1 0,0-1 0,0 1 0,3-4 0,17-10 0,-3 10 0,1 0 0,0 2 0,0 0 0,0 2 0,0 0 0,0 1 0,33 4 0,15-1 0,1336-3 0,-1378 1 0,49 9 0,-48-5 0,45 2 0,-34-6 0,-23 0 0,-1 0 0,0 0 0,1-2 0,-1 0 0,0 0 0,1-2 0,-1 1 0,0-2 0,-1 0 0,26-11 0,-24 8-195,0 0 0,0 2 0,1-1 0,0 2 0,-1 0 0,31-3 0,-28 6-6631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5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24575,'0'469'-1365,"0"-450"-5461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0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24575,'12'0'0,"1"0"0,0 1 0,-1 1 0,1-1 0,14 5 0,-20-3 0,0 0 0,-1 0 0,1 1 0,0 0 0,-1 0 0,0 0 0,0 1 0,0 0 0,10 11 0,6 5-399,1-1 1,35 23-1,-56-42 230,15 11-6657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0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24575,'0'-3'0,"4"-2"0,1-4 0,4 0 0,3 2 0,5 1 0,-2-1 0,1 0 0,2 1 0,1 2 0,-2-2 0,-1-1 0,1 2 0,-2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0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0 619 24575,'5'-3'0,"0"1"0,0 0 0,0-1 0,0 0 0,-1 0 0,1-1 0,-1 1 0,0-1 0,0 0 0,0 0 0,6-9 0,2 0 0,112-88 0,-118 94 0,0-1 0,0 1 0,0-1 0,-1 0 0,-1-1 0,1 1 0,-1-1 0,-1 0 0,0 0 0,3-10 0,5-15 0,-7 23 0,4-13 0,2 0 0,15-29 0,-20 46 0,-1 0 0,1 0 0,0 1 0,0 0 0,1 0 0,0 0 0,0 0 0,0 1 0,1 0 0,-1 1 0,11-6 0,-5 2 0,0 0 0,0 0 0,-1-1 0,18-19 0,-22 20 0,0 0 0,0 1 0,1 0 0,0 1 0,0 0 0,1 0 0,0 1 0,0 0 0,0 0 0,13-4 0,-21 9 0,1-1 0,0 1 0,0 0 0,0 0 0,-1-1 0,1 1 0,0 0 0,0 1 0,0-1 0,0 0 0,-1 0 0,1 1 0,0-1 0,0 1 0,-1-1 0,1 1 0,0 0 0,-1 0 0,1 0 0,-1 0 0,3 2 0,-2-1 0,0 1 0,0-1 0,0 1 0,0 0 0,-1-1 0,1 1 0,-1 0 0,0 0 0,0 0 0,0 0 0,1 6 0,0 9 0,0-1 0,-1 1 0,-4 31 0,2-28 0,1-2 0,-1 1 0,-1 0 0,-1-1 0,-1 0 0,0 0 0,-2 0 0,0 0 0,-1-1 0,-14 26 0,18-40 0,-1 0 0,0 0 0,0-1 0,0 1 0,0-1 0,0 0 0,-1 0 0,0-1 0,1 1 0,-1-1 0,0 0 0,0 0 0,0-1 0,0 1 0,-7 0 0,-7 1 0,-1 0 0,-33-1 0,46-2 0,0 0 0,0-1 0,0 0 0,0-1 0,0 1 0,0-1 0,1-1 0,-1 1 0,1-1 0,-1 0 0,1-1 0,0 1 0,0-1 0,0 0 0,1-1 0,0 0 0,0 0 0,0 0 0,0 0 0,1 0 0,0-1 0,0 0 0,0 0 0,1 0 0,0-1 0,0 1 0,-2-9 0,-13-34-1365,14 34-5461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24575,'31'0'0,"1"-1"0,1 2 0,-1 1 0,50 10 0,-53-7 0,45 3 0,15 1 0,94 18 0,-82-20 0,-68-6 0,51 9 0,-24-3 0,-1-2 0,1-2 0,66-7 0,-7 2 0,-34 3 0,96-3 0,-69-20 0,-74 15 0,-6 1 0,-1 1 0,46 0 0,-55 5-1365,-3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24575,'-1'0'0,"0"0"0,0 1 0,0-1 0,0 1 0,0-1 0,0 1 0,0-1 0,1 1 0,-1 0 0,0-1 0,0 1 0,1 0 0,-1 0 0,0-1 0,1 1 0,-1 0 0,1 0 0,-1 0 0,1 0 0,-1 0 0,1 0 0,0 0 0,-1 0 0,1 0 0,0 0 0,0 0 0,0 2 0,-4 33 0,3-32 0,-1 374 66,4-195-1497,-2-164-5395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56:1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24575,'20'67'0,"-16"-35"0,-2 1 0,-2-1 0,-1 1 0,-1-1 0,-12 62 0,9-65 0,1 0 0,1 1 0,2-1 0,4 47 0,-1-34 0,-4 47 0,-1-71 0,-1 0 0,0-1 0,-1 0 0,-1 0 0,-1 0 0,-9 17 0,9-20 0,0 0 0,1 1 0,0 0 0,1 0 0,1 1 0,0-1 0,-2 32 0,6 5 0,1-24 0,-2-1 0,0 1 0,-10 48 0,7-50-122,1-1-1,1 1 1,2 43 0,0-47-754,0-2-5950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8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24575,'0'508'-1365,"0"-487"-5461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0:30.555"/>
    </inkml:context>
    <inkml:brush xml:id="br0">
      <inkml:brushProperty name="width" value="0.1" units="cm"/>
      <inkml:brushProperty name="height" value="0.2" units="cm"/>
      <inkml:brushProperty name="color" value="#FFFA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3,'134'-3,"142"6,-212 8,-44-7,0-1,27 1,190-5,-219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0:39.625"/>
    </inkml:context>
    <inkml:brush xml:id="br0">
      <inkml:brushProperty name="width" value="0.1" units="cm"/>
      <inkml:brushProperty name="height" value="0.2" units="cm"/>
      <inkml:brushProperty name="color" value="#FFFA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0,'1141'0,"-1122"0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1:00.865"/>
    </inkml:context>
    <inkml:brush xml:id="br0">
      <inkml:brushProperty name="width" value="0.1" units="cm"/>
      <inkml:brushProperty name="height" value="0.2" units="cm"/>
      <inkml:brushProperty name="color" value="#FFFA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1,'47'0,"1"3,56 11,-51-8,1-3,93-5,-40-1,-50 5,80 13,-102-12,71-2,11 0,11 22,-112-20,-1 0,0 1,16 7,-19-7,0 1,1-2,-1 0,1 0,21 1,76 6,-69-5,45 1,-6-5,77-4,-140 1,1-2,0 0,18-7,-21 6,0 0,0 1,0 1,29-2,0 3,69-12,-15 8,-74 6,-1-2,1 0,26-6,-33 5,-2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1:11.599"/>
    </inkml:context>
    <inkml:brush xml:id="br0">
      <inkml:brushProperty name="width" value="0.1" units="cm"/>
      <inkml:brushProperty name="height" value="0.2" units="cm"/>
      <inkml:brushProperty name="color" value="#FFFA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26,'140'3,"151"-7,-227-6,-45 6,1 1,27-1,-10 3,-17 0,1 0,-1 1,0 1,0 1,0 1,0 0,0 2,35 13,-45-14,0-1,0 1,1-2,-1 1,1-2,22 2,71-5,-39-1,430 3,-456-4,-25-1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1:17.187"/>
    </inkml:context>
    <inkml:brush xml:id="br0">
      <inkml:brushProperty name="width" value="0.1" units="cm"/>
      <inkml:brushProperty name="height" value="0.2" units="cm"/>
      <inkml:brushProperty name="color" value="#FFFA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25,'1'1,"-1"0,1 0,0 0,-1 0,1 0,0 0,0 0,0 0,0 0,0 0,0 0,0 0,0-1,0 1,0 0,0-1,1 1,-1-1,0 1,0-1,1 0,-1 1,0-1,0 0,1 0,-1 0,2 0,44 3,-42-3,29-1,0-1,-1-2,44-11,-43 7,1 2,66-2,-6 6,90 5,-168 0,0 0,-1 1,0 1,29 13,-31-12,0 0,0-1,0-1,0 0,1-1,25 2,154-8,109 5,-258 4,0 2,45 13,-76-17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1:44.04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5:25.44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1,'1'1,"-1"0,1 0,0 1,-1-1,1 0,0 0,0 0,-1 0,1 0,0-1,0 1,0 0,0 0,0-1,1 1,-1 0,0-1,0 1,0-1,0 1,1-1,-1 0,0 0,0 1,1-1,-1 0,2 0,43 3,-41-3,25 2,0 1,-1 2,1 1,31 11,-43-13,0-1,0-1,27 0,-25-1,0 0,30 7,-23-4,1 0,-1-2,48-2,-47-1,-1 1,1 2,47 8,-58-7,-1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5:35.52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86,'0'-3,"1"1,-1 0,1-1,0 1,0 0,0 0,0-1,0 1,0 0,1 0,-1 0,1 1,0-1,-1 0,1 0,0 1,0-1,0 1,0 0,4-2,-1-1,1 1,0 0,0 1,0 0,0 0,11-2,39-5,-24 3,1 2,35 0,835 5,-885-1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5:43.11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23,'777'0,"-757"-1,-1-1,26-6,38-2,-17 8,121 5,-125 7,-43-6,1-1,25 1,58 7,-73-7,47 2,-59-6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6:03.89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65,'6'0,"24"1,-1-1,0-1,1-2,-1-1,0-1,35-11,-39 9,0 2,0 1,1 2,-1 0,1 1,45 5,8-1,718-3,-777-1,-1-1,26-5,38-4,-10 9,128 5,-184 0,-4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8:5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24575,'86'2'0,"95"-4"0,-168 0 0,-1-1 0,0 0 0,0 0 0,21-10 0,-22 8 0,0 1 0,1 0 0,-1 0 0,1 2 0,19-4 0,158 8 0,-116 0 0,76-6 0,-84-8 1,-55 9-125,0 0 0,0 1-1,0 0 1,1 0 0,-1 2 0,0-1 0,1 1 0,-1 1-1,1 0 1,9 2 0,-4 2-6702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6:07.52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85,'33'-2,"1"-1,60-15,19-2,-50 12,-19 2,60 0,-85 5,0-1,27-6,37-2,400 11,-465-1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6:15.71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0,'35'2,"45"7,-46-3,50 0,650-7,-709 2,45 8,24 2,73 11,128-23,-277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6:57.7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0,'0'1,"0"0,1 0,-1 0,1 0,-1 0,1 0,-1-1,1 1,-1 0,1 0,0-1,-1 1,1 0,0-1,0 1,0-1,-1 1,1-1,0 1,0-1,0 1,0-1,0 0,0 0,0 0,1 1,37 5,-21-3,124 24,-104-21,22 0,0-3,81-5,-29-1,560 3,-657 2,0 0,0 1,0 0,-1 1,1 1,-1 1,0 0,13 8,-15-8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06:58.8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9,'0'-3,"0"-2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3:10:54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36:30.53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fitToCurve" value="1"/>
    </inkml:brush>
  </inkml:definitions>
  <inkml:trace contextRef="#ctx0" brushRef="#br0">0 0 24575,'53'3'0,"101"18"0,-16 0 0,-71-12 0,-40-4 0,52 1 0,847-7 0,-907 3 0,1-1 0,27 8 0,-28-5 0,1-1 0,26 1 0,0-3 0,87 14 0,-79-9 0,1-3 0,89-5 0,-36 0 0,-19 3 0,101-3 0,-160-2 0,1-1 0,33-11 0,-31 2-1365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48:4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15798 0 24575,'1'1'0,"0"-1"0,-1 1 0,1-1 0,0 0 0,0 1 0,0 0 0,0-1 0,0 1 0,-1-1 0,1 1 0,0 0 0,0 0 0,-1-1 0,1 1 0,-1 0 0,1 0 0,-1 0 0,1 0 0,-1 0 0,1 0 0,-1 0 0,0 0 0,1 0 0,-1 0 0,0 0 0,0 0 0,0 1 0,4 34 0,-4-32 0,2 245 0,-3-128 0,-1-99 0,0 0 0,-7 29 0,-1 3 0,-10 49 0,11-69 0,-5 54 0,5-15 0,3-38 0,0 43 0,5-62 0,-1 0 0,0 0 0,-1 0 0,-10 28 0,7-28 0,2 0 0,0 0 0,1 1 0,-2 24 0,1 12 0,-16 80 0,2-14 0,14-94 0,-14 44 0,13-50 0,0 0 0,0 1 0,2-1 0,-1 21 0,2-10 0,-2-1 0,-13 52 0,-3 20 0,-10 53 0,13-83 0,6-10 0,3-19 0,-18 60 0,15-64 0,-9 68 0,18-98 0,-24 181 0,6-57 0,11-89 0,3 1 0,-2 61 0,9-74 0,0-3 0,-2 0 0,0 1 0,-2-1 0,-6 30 0,5-34 0,0-1 0,2 1 0,1 35 0,1-34 0,-1-1 0,-1 1 0,-6 29 0,-14 109 0,-3-7 0,19-79 0,5-54 0,-1 0 0,-7 30 0,-6 59 0,5-34 0,3 4 0,7-64 0,-2 0 0,0 0 0,0 0 0,-2-1 0,0 1 0,-7 17 0,6-19 0,0 1 0,2 0 0,0 0 0,0 0 0,1 35 0,-5 35 0,2-51 0,-1 44 0,5-45 0,-9 51 0,8-75 0,1-5 0,0 0 0,0 0 0,-1 0 0,1 0 0,-2 0 0,1 0 0,-4 6 0,4-10 0,1 0 0,-1 0 0,0 0 0,0 0 0,0-1 0,0 1 0,-1-1 0,1 1 0,0-1 0,-1 0 0,1 0 0,-1 0 0,1 0 0,-1 0 0,0-1 0,1 1 0,-1-1 0,1 1 0,-1-1 0,-3 0 0,-17-1 0,0 0 0,0-1 0,-35-9 0,-12-1 0,-209-31 0,-1 0 0,130 22 0,90 12 0,33 4 0,0 1 0,-32 0 0,-32 4 0,-119-15 0,113 8 0,63 6 0,-51-9 0,28 2 0,-1 4 0,0 1 0,-63 7 0,6-2 0,-574-2 0,667-1 0,0-2 0,0 0 0,-39-12 0,39 9 0,0 1 0,0 1 0,-42-3 0,-91 10 0,-143-5 0,234-9 0,45 7 0,-1 1 0,-27-1 0,-492 5 0,520-2 0,0-1 0,-28-6 0,27 4 0,0 0 0,-26 0 0,-493 5 0,520 0 0,-1 1 0,-27 6 0,27-4 0,1 0 0,-28 0 0,-599-5 0,621 0 0,-47-9 0,46 5 0,-45-2 0,-811 8 0,862-2 0,0-1 0,-26-6 0,26 4 0,-1 1 0,-24-1 0,-72 6 0,-90-4 0,131-8 0,45 5 0,-55-2 0,42 8 0,14 0 0,-1-1 0,0-2 0,-57-10 0,49 6 0,0 1 0,-1 3 0,1 1 0,-46 4 0,-9 0 0,-1843-3 0,1923 1 0,0 0 0,0 2 0,0-1 0,1 2 0,-20 7 0,19-6 0,-1-1 0,0 0 0,0-1 0,-18 2 0,-161 18 0,149-19 0,0 3 0,-58 16 0,40-3 0,29-8 0,0-1 0,0-2 0,0-2 0,-1-1 0,-53 2 0,0-7 0,-83-3 0,107-9 0,45 7 0,0 1 0,-29-2 0,4 6 0,16-1 0,0 0 0,0-2 0,-48-8 0,15-3 0,-83-6 0,-8-2 0,88 13 0,20 1 0,-63 0 0,36 9 0,-95-4 0,103-8 0,43 6 0,0 1 0,-27-1 0,3 3 0,1-2 0,-48-9 0,10 4 0,58 7 0,-1-1 0,-24-5 0,-157-25 0,193 30 0,0 0 0,0-1 0,1-1 0,-15-5 0,15 4 0,1 2 0,-1-1 0,0 1 0,0 1 0,-14-2 0,-52-7 0,54 7 0,-1 0 0,-23 1 0,-77 5 0,-98-4 0,146-8 0,43 5 0,-51-2 0,-455 8 0,511 2 0,0 0 0,-1 2 0,-31 9 0,34-8 0,-20 6 0,24-6 0,1 0 0,-1-2 0,-40 3 0,-109 14 0,-66-22-1365,218 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1:50:4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15789 23 24575,'-2'127'0,"4"134"0,10-205 0,-10-48 0,1-1 0,-1 1 0,-1 0 0,1 0 0,-1 0 0,-1 0 0,0 0 0,0 0 0,0 0 0,-1 0 0,0 0 0,-3 9 0,3-15 0,0 0 0,-1 0 0,1 0 0,-1 0 0,1 0 0,-1 0 0,0-1 0,0 1 0,0-1 0,0 1 0,0-1 0,0 1 0,0-1 0,-1 0 0,1 0 0,0 0 0,-1-1 0,1 1 0,-1 0 0,1-1 0,0 1 0,-1-1 0,-2 0 0,-68-1 0,51-1 0,-221 2 0,-58-2 0,270-2 0,-56-14 0,60 11 0,0 2 0,-55-5 0,-90-11 0,-388 22 0,548-2 0,-1-1 0,1 0 0,-1 0 0,1-1 0,-22-9 0,21 7 0,1 1 0,-1 0 0,0 1 0,0 0 0,-20-1 0,-75-8 0,43 3 0,13 1 0,-56-17 0,-16-2 0,-159-33 0,154 38 0,-97-20 0,197 38 0,-77-10 0,-42-7 0,94 6 0,40 10 0,0 1 0,0 0 0,-1 1 0,-25-1 0,-12 4 0,27 0 0,-1 0 0,1-2 0,-49-8 0,48 5 0,0 1 0,-45 0 0,40 3 0,-43-7 0,36 3 0,-74 0 0,75 5 0,-1-2 0,-39-7 0,19 2 0,-1 2 0,0 3 0,-59 5 0,3 0 0,3-1 0,-120-5 0,155-7 0,46 5 0,-55-2 0,-41-4 0,84 6 0,-45 0 0,-9 7 0,-129-4 0,162-9 0,45 7 0,0 1 0,-29-1 0,-1374 5 0,1407-1 0,-1 2 0,-30 7 0,-27 2 0,59-10 0,0 1 0,0 1 0,1 0 0,-27 10 0,27-8 0,0-1 0,-1 0 0,0-1 0,0-1 0,-16 2 0,-26-3 0,-88 13 0,90-8 0,-1-3 0,-89-5 0,36 0 0,-1011 2 0,1099-1 0,0-1 0,-26-6 0,26 4 0,0 1 0,-25-1 0,-60-7 0,74 6 0,-49-1 0,60 5 0,-1-1 0,-24-6 0,-41-2 0,47 8 0,1-1 0,-41-9 0,37 8 0,-1 1 0,0 1 0,-43 6 0,32-2 0,-60-4 0,50-8 0,44 6 0,0 1 0,-26-1 0,-7 4 0,25 1 0,-1-1 0,0-2 0,0-1 0,-28-6 0,19 3 0,0 1 0,0 2 0,0 2 0,-52 5 0,-4-2 0,31-3 0,-89-14 0,107 11 0,0 2 0,-52 4 0,45 0 0,-53-5 0,41-8 0,45 7 0,0 1 0,-29-2 0,-1266 6 0,1294 0 0,1 1 0,-28 7 0,27-5 0,1-1 0,-28 1 0,-125 17 0,27-10 0,-12 0 0,116-10 0,0 1 0,-54 11 0,40-7 0,1-3 0,-91-5 0,38-1 0,-1292 4 0,1382-2-227,0-1-1,0 0 1,0-1-1,0-1 1,-24-9-1,28 7-6598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25 24575,'-13'0'0,"-1"0"0,1 1 0,-1 0 0,1 1 0,-17 5 0,22-4 0,1 0 0,0 1 0,-1 0 0,1 0 0,0 0 0,1 1 0,-1 0 0,1 0 0,-11 13 0,12-12 0,0 0 0,0 1 0,1 0 0,0 0 0,0 0 0,1 0 0,0 1 0,0-1 0,1 1 0,0 0 0,0 0 0,1 0 0,0 0 0,0 0 0,1 0 0,0 0 0,0 0 0,1 0 0,0 0 0,0 0 0,1 0 0,0 0 0,0-1 0,1 1 0,0-1 0,1 1 0,0-1 0,0 0 0,0 0 0,1-1 0,0 1 0,0-1 0,0 0 0,1 0 0,0-1 0,0 0 0,1 0 0,10 7 0,-4-6 0,-1 0 0,1-1 0,1 0 0,-1-1 0,0 0 0,1-1 0,0-1 0,0 0 0,-1-1 0,23-1 0,-30 0 0,0-1 0,0 0 0,-1 0 0,1-1 0,0 0 0,-1 0 0,1 0 0,-1 0 0,0-1 0,0 0 0,0 0 0,0-1 0,0 1 0,-1-1 0,1 0 0,-1 0 0,0 0 0,0-1 0,-1 1 0,1-1 0,-1 0 0,0 0 0,0-1 0,-1 1 0,0 0 0,0-1 0,2-8 0,7-27 0,17-48 0,-26 86 0,0-1 0,-1 0 0,0 1 0,0-1 0,0 0 0,0 0 0,0 1 0,-1-1 0,0 0 0,1 0 0,-1 0 0,-1 0 0,1 0 0,-1 1 0,1-1 0,-1 0 0,0 0 0,-1 0 0,1 1 0,0-1 0,-1 1 0,0-1 0,0 1 0,0 0 0,0 0 0,-1 0 0,1 0 0,-5-4 0,0 1 0,0 1 0,-1 0 0,0 0 0,1 1 0,-1 0 0,-1 0 0,1 1 0,-1 0 0,1 1 0,-1 0 0,-11-2 0,-27-5 29,-30-3-1423,57 12-5432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24575,'461'0'0,"-442"-1"0,-1-1 0,32-7 0,32-3 0,136 12-1365,-198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357 320 24575,'-1'-2'0,"1"1"0,-1 0 0,1-1 0,-1 1 0,0 0 0,0-1 0,0 1 0,1 0 0,-1 0 0,0 0 0,0 0 0,-1 0 0,1 0 0,0 0 0,0 0 0,0 0 0,-1 0 0,-1 0 0,-33-18 0,21 12 0,7 1 0,0 0 0,0 0 0,1-1 0,0 0 0,0 0 0,-12-17 0,13 15 0,-2 0 0,1 1 0,-1 0 0,0 0 0,-14-10 0,-5 1-120,15 10 7,-1-1 0,1 0 0,0 0-1,1-1 1,0-1 0,0 0 0,1 0 0,1-1-1,0 0 1,-9-14 0,11 11-6713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2:49:2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24575,'0'-4'0,"0"-5"0,0-6 0,0-4 0,0-3 0,0-2 0,0-1 0,0 0 0,0 0 0,0 0 0,0 0 0,0 0 0,4 5 0,2 1 0,-1 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39552" y="1196752"/>
            <a:ext cx="8064896" cy="9924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05273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05273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05273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471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5270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76711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76711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76711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4143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7920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35292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>
                  <a:noFill/>
                </a:ln>
                <a:solidFill>
                  <a:srgbClr val="78B6C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0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5" Type="http://schemas.openxmlformats.org/officeDocument/2006/relationships/customXml" Target="../ink/ink55.xml"/><Relationship Id="rId4" Type="http://schemas.openxmlformats.org/officeDocument/2006/relationships/image" Target="../media/image9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29.JPG"/><Relationship Id="rId7" Type="http://schemas.openxmlformats.org/officeDocument/2006/relationships/customXml" Target="../ink/ink56.xm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10" Type="http://schemas.openxmlformats.org/officeDocument/2006/relationships/image" Target="../media/image690.png"/><Relationship Id="rId4" Type="http://schemas.openxmlformats.org/officeDocument/2006/relationships/image" Target="../media/image130.JPG"/><Relationship Id="rId9" Type="http://schemas.openxmlformats.org/officeDocument/2006/relationships/customXml" Target="../ink/ink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117" Type="http://schemas.openxmlformats.org/officeDocument/2006/relationships/image" Target="../media/image65.png"/><Relationship Id="rId21" Type="http://schemas.openxmlformats.org/officeDocument/2006/relationships/image" Target="../media/image18.png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63" Type="http://schemas.openxmlformats.org/officeDocument/2006/relationships/image" Target="../media/image39.png"/><Relationship Id="rId68" Type="http://schemas.openxmlformats.org/officeDocument/2006/relationships/customXml" Target="../ink/ink31.xml"/><Relationship Id="rId84" Type="http://schemas.openxmlformats.org/officeDocument/2006/relationships/customXml" Target="../ink/ink39.xml"/><Relationship Id="rId89" Type="http://schemas.openxmlformats.org/officeDocument/2006/relationships/image" Target="../media/image52.png"/><Relationship Id="rId112" Type="http://schemas.openxmlformats.org/officeDocument/2006/relationships/customXml" Target="../ink/ink52.xml"/><Relationship Id="rId16" Type="http://schemas.openxmlformats.org/officeDocument/2006/relationships/customXml" Target="../ink/ink5.xml"/><Relationship Id="rId107" Type="http://schemas.openxmlformats.org/officeDocument/2006/relationships/image" Target="../media/image60.png"/><Relationship Id="rId11" Type="http://schemas.openxmlformats.org/officeDocument/2006/relationships/image" Target="../media/image13.png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74" Type="http://schemas.openxmlformats.org/officeDocument/2006/relationships/customXml" Target="../ink/ink34.xml"/><Relationship Id="rId79" Type="http://schemas.openxmlformats.org/officeDocument/2006/relationships/image" Target="../media/image47.png"/><Relationship Id="rId102" Type="http://schemas.openxmlformats.org/officeDocument/2006/relationships/customXml" Target="../ink/ink47.xml"/><Relationship Id="rId5" Type="http://schemas.openxmlformats.org/officeDocument/2006/relationships/image" Target="../media/image9.JPG"/><Relationship Id="rId90" Type="http://schemas.openxmlformats.org/officeDocument/2006/relationships/customXml" Target="../ink/ink42.xml"/><Relationship Id="rId95" Type="http://schemas.openxmlformats.org/officeDocument/2006/relationships/image" Target="../media/image55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64" Type="http://schemas.openxmlformats.org/officeDocument/2006/relationships/customXml" Target="../ink/ink29.xml"/><Relationship Id="rId69" Type="http://schemas.openxmlformats.org/officeDocument/2006/relationships/image" Target="../media/image42.png"/><Relationship Id="rId113" Type="http://schemas.openxmlformats.org/officeDocument/2006/relationships/image" Target="../media/image63.png"/><Relationship Id="rId80" Type="http://schemas.openxmlformats.org/officeDocument/2006/relationships/customXml" Target="../ink/ink37.xml"/><Relationship Id="rId85" Type="http://schemas.openxmlformats.org/officeDocument/2006/relationships/image" Target="../media/image50.pn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59" Type="http://schemas.openxmlformats.org/officeDocument/2006/relationships/image" Target="../media/image37.png"/><Relationship Id="rId103" Type="http://schemas.openxmlformats.org/officeDocument/2006/relationships/image" Target="../media/image58.png"/><Relationship Id="rId108" Type="http://schemas.openxmlformats.org/officeDocument/2006/relationships/customXml" Target="../ink/ink50.xml"/><Relationship Id="rId54" Type="http://schemas.openxmlformats.org/officeDocument/2006/relationships/customXml" Target="../ink/ink24.xml"/><Relationship Id="rId70" Type="http://schemas.openxmlformats.org/officeDocument/2006/relationships/customXml" Target="../ink/ink32.xml"/><Relationship Id="rId75" Type="http://schemas.openxmlformats.org/officeDocument/2006/relationships/image" Target="../media/image45.png"/><Relationship Id="rId96" Type="http://schemas.openxmlformats.org/officeDocument/2006/relationships/customXml" Target="../ink/ink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6" Type="http://schemas.openxmlformats.org/officeDocument/2006/relationships/customXml" Target="../ink/ink49.xml"/><Relationship Id="rId114" Type="http://schemas.openxmlformats.org/officeDocument/2006/relationships/customXml" Target="../ink/ink53.xml"/><Relationship Id="rId10" Type="http://schemas.openxmlformats.org/officeDocument/2006/relationships/customXml" Target="../ink/ink2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73" Type="http://schemas.openxmlformats.org/officeDocument/2006/relationships/image" Target="../media/image44.png"/><Relationship Id="rId78" Type="http://schemas.openxmlformats.org/officeDocument/2006/relationships/customXml" Target="../ink/ink36.xml"/><Relationship Id="rId81" Type="http://schemas.openxmlformats.org/officeDocument/2006/relationships/image" Target="../media/image48.png"/><Relationship Id="rId86" Type="http://schemas.openxmlformats.org/officeDocument/2006/relationships/customXml" Target="../ink/ink40.xml"/><Relationship Id="rId94" Type="http://schemas.openxmlformats.org/officeDocument/2006/relationships/customXml" Target="../ink/ink43.xml"/><Relationship Id="rId99" Type="http://schemas.openxmlformats.org/officeDocument/2006/relationships/image" Target="../media/image57.png"/><Relationship Id="rId101" Type="http://schemas.openxmlformats.org/officeDocument/2006/relationships/image" Target="../media/image53.pn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customXml" Target="../ink/ink6.xml"/><Relationship Id="rId39" Type="http://schemas.openxmlformats.org/officeDocument/2006/relationships/image" Target="../media/image27.png"/><Relationship Id="rId109" Type="http://schemas.openxmlformats.org/officeDocument/2006/relationships/image" Target="../media/image61.png"/><Relationship Id="rId34" Type="http://schemas.openxmlformats.org/officeDocument/2006/relationships/customXml" Target="../ink/ink14.xml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76" Type="http://schemas.openxmlformats.org/officeDocument/2006/relationships/customXml" Target="../ink/ink35.xml"/><Relationship Id="rId97" Type="http://schemas.openxmlformats.org/officeDocument/2006/relationships/image" Target="../media/image56.png"/><Relationship Id="rId104" Type="http://schemas.openxmlformats.org/officeDocument/2006/relationships/customXml" Target="../ink/ink48.xml"/><Relationship Id="rId7" Type="http://schemas.openxmlformats.org/officeDocument/2006/relationships/image" Target="../media/image11.JPG"/><Relationship Id="rId71" Type="http://schemas.openxmlformats.org/officeDocument/2006/relationships/image" Target="../media/image43.png"/><Relationship Id="rId2" Type="http://schemas.openxmlformats.org/officeDocument/2006/relationships/image" Target="../media/image6.JPG"/><Relationship Id="rId29" Type="http://schemas.openxmlformats.org/officeDocument/2006/relationships/image" Target="../media/image22.png"/><Relationship Id="rId24" Type="http://schemas.openxmlformats.org/officeDocument/2006/relationships/customXml" Target="../ink/ink9.xml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66" Type="http://schemas.openxmlformats.org/officeDocument/2006/relationships/customXml" Target="../ink/ink30.xml"/><Relationship Id="rId87" Type="http://schemas.openxmlformats.org/officeDocument/2006/relationships/image" Target="../media/image51.png"/><Relationship Id="rId110" Type="http://schemas.openxmlformats.org/officeDocument/2006/relationships/customXml" Target="../ink/ink51.xml"/><Relationship Id="rId115" Type="http://schemas.openxmlformats.org/officeDocument/2006/relationships/image" Target="../media/image64.png"/><Relationship Id="rId61" Type="http://schemas.openxmlformats.org/officeDocument/2006/relationships/image" Target="../media/image38.png"/><Relationship Id="rId82" Type="http://schemas.openxmlformats.org/officeDocument/2006/relationships/customXml" Target="../ink/ink38.xml"/><Relationship Id="rId19" Type="http://schemas.openxmlformats.org/officeDocument/2006/relationships/image" Target="../media/image17.png"/><Relationship Id="rId14" Type="http://schemas.openxmlformats.org/officeDocument/2006/relationships/customXml" Target="../ink/ink4.xml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56" Type="http://schemas.openxmlformats.org/officeDocument/2006/relationships/customXml" Target="../ink/ink25.xml"/><Relationship Id="rId77" Type="http://schemas.openxmlformats.org/officeDocument/2006/relationships/image" Target="../media/image46.png"/><Relationship Id="rId100" Type="http://schemas.openxmlformats.org/officeDocument/2006/relationships/customXml" Target="../ink/ink46.xml"/><Relationship Id="rId105" Type="http://schemas.openxmlformats.org/officeDocument/2006/relationships/image" Target="../media/image59.png"/><Relationship Id="rId8" Type="http://schemas.openxmlformats.org/officeDocument/2006/relationships/customXml" Target="../ink/ink1.xml"/><Relationship Id="rId51" Type="http://schemas.openxmlformats.org/officeDocument/2006/relationships/image" Target="../media/image33.png"/><Relationship Id="rId72" Type="http://schemas.openxmlformats.org/officeDocument/2006/relationships/customXml" Target="../ink/ink33.xml"/><Relationship Id="rId93" Type="http://schemas.openxmlformats.org/officeDocument/2006/relationships/image" Target="../media/image54.png"/><Relationship Id="rId98" Type="http://schemas.openxmlformats.org/officeDocument/2006/relationships/customXml" Target="../ink/ink45.xml"/><Relationship Id="rId3" Type="http://schemas.openxmlformats.org/officeDocument/2006/relationships/image" Target="../media/image7.JPG"/><Relationship Id="rId25" Type="http://schemas.openxmlformats.org/officeDocument/2006/relationships/image" Target="../media/image20.png"/><Relationship Id="rId46" Type="http://schemas.openxmlformats.org/officeDocument/2006/relationships/customXml" Target="../ink/ink20.xml"/><Relationship Id="rId67" Type="http://schemas.openxmlformats.org/officeDocument/2006/relationships/image" Target="../media/image41.png"/><Relationship Id="rId116" Type="http://schemas.openxmlformats.org/officeDocument/2006/relationships/customXml" Target="../ink/ink54.xml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62" Type="http://schemas.openxmlformats.org/officeDocument/2006/relationships/customXml" Target="../ink/ink28.xml"/><Relationship Id="rId83" Type="http://schemas.openxmlformats.org/officeDocument/2006/relationships/image" Target="../media/image49.png"/><Relationship Id="rId88" Type="http://schemas.openxmlformats.org/officeDocument/2006/relationships/customXml" Target="../ink/ink41.xml"/><Relationship Id="rId111" Type="http://schemas.openxmlformats.org/officeDocument/2006/relationships/image" Target="../media/image6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01040" y="801370"/>
            <a:ext cx="8065135" cy="992505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캠핑카 웹페이지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78560" y="1695450"/>
            <a:ext cx="6858000" cy="24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캠핑카 대여 웹페이지를 구현하였습니다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03980" y="6166485"/>
            <a:ext cx="1335405" cy="338455"/>
            <a:chOff x="3903980" y="6166485"/>
            <a:chExt cx="1335405" cy="33845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05885" y="6166485"/>
              <a:ext cx="1332230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105275" y="6341745"/>
              <a:ext cx="85725" cy="130175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203065" y="6334125"/>
              <a:ext cx="26670" cy="138430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4247515" y="6337300"/>
              <a:ext cx="28575" cy="135255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4290060" y="6334125"/>
              <a:ext cx="88900" cy="138430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4392930" y="6374130"/>
              <a:ext cx="88900" cy="97790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540250" y="6343650"/>
              <a:ext cx="134620" cy="128905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693920" y="6376035"/>
              <a:ext cx="7937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790440" y="6376035"/>
              <a:ext cx="129540" cy="96520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4944110" y="6334125"/>
              <a:ext cx="77470" cy="13843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5032375" y="6376035"/>
              <a:ext cx="80645" cy="96520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130800" y="6376035"/>
              <a:ext cx="48895" cy="9652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5177790" y="6376035"/>
              <a:ext cx="61595" cy="96520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909060" y="616648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903980" y="6259830"/>
              <a:ext cx="135890" cy="152400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909060" y="6349365"/>
              <a:ext cx="135890" cy="153670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059555" y="6166485"/>
              <a:ext cx="135890" cy="153670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8E501-63FF-4891-9F25-154F42E147B1}"/>
              </a:ext>
            </a:extLst>
          </p:cNvPr>
          <p:cNvSpPr txBox="1"/>
          <p:nvPr/>
        </p:nvSpPr>
        <p:spPr>
          <a:xfrm>
            <a:off x="1671955" y="1941195"/>
            <a:ext cx="6202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2018100272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양석준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이종하</a:t>
            </a:r>
            <a:endParaRPr lang="en-US" altLang="ko-KR" dirty="0">
              <a:solidFill>
                <a:srgbClr val="FFCC66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2018100280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박영민 </a:t>
            </a:r>
            <a:r>
              <a:rPr lang="en-US" altLang="ko-KR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2018100254 </a:t>
            </a:r>
            <a:r>
              <a:rPr lang="ko-KR" altLang="en-US" dirty="0">
                <a:solidFill>
                  <a:schemeClr val="accent1"/>
                </a:solidFill>
                <a:latin typeface="Gill Sans Ultra Bold Condensed" panose="020B0A06020104020203" pitchFamily="34" charset="0"/>
              </a:rPr>
              <a:t>한정엽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36FC1-5D77-4DA0-A455-DD32DE2734A9}"/>
              </a:ext>
            </a:extLst>
          </p:cNvPr>
          <p:cNvSpPr txBox="1"/>
          <p:nvPr/>
        </p:nvSpPr>
        <p:spPr>
          <a:xfrm>
            <a:off x="7308215" y="220472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교수님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이현호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34435" y="3140710"/>
            <a:ext cx="2995295" cy="24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로그인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회원가입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대여사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캠핑카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마이페이지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75" y="116840"/>
            <a:ext cx="3539490" cy="772160"/>
            <a:chOff x="2987675" y="116840"/>
            <a:chExt cx="3539490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코드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주요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코드에 대한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75" y="273685"/>
              <a:ext cx="601345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6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605" y="183515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6CAEA-B3CE-4076-BB89-4044D1B4D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8" name="오른쪽 화살표 2">
            <a:extLst>
              <a:ext uri="{FF2B5EF4-FFF2-40B4-BE49-F238E27FC236}">
                <a16:creationId xmlns:a16="http://schemas.microsoft.com/office/drawing/2014/main" id="{21DCC643-035C-4A4E-B047-5DDACC801812}"/>
              </a:ext>
            </a:extLst>
          </p:cNvPr>
          <p:cNvSpPr/>
          <p:nvPr/>
        </p:nvSpPr>
        <p:spPr>
          <a:xfrm>
            <a:off x="3071495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9BA9-AA3A-4DB8-814D-3407B318D7BB}"/>
              </a:ext>
            </a:extLst>
          </p:cNvPr>
          <p:cNvSpPr txBox="1"/>
          <p:nvPr/>
        </p:nvSpPr>
        <p:spPr>
          <a:xfrm>
            <a:off x="3780155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857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3B4F46-51FA-4C73-99A5-21575DD1FB03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DC02-5B31-4264-ACBC-F4F476C6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30"/>
            <a:ext cx="9144000" cy="5300980"/>
          </a:xfrm>
          <a:prstGeom prst="rect">
            <a:avLst/>
          </a:prstGeom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78DC3C4D-13D9-42E0-A039-D7E17C799F1B}"/>
              </a:ext>
            </a:extLst>
          </p:cNvPr>
          <p:cNvSpPr/>
          <p:nvPr/>
        </p:nvSpPr>
        <p:spPr>
          <a:xfrm>
            <a:off x="3131820" y="5744210"/>
            <a:ext cx="593090" cy="3460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CD20-8831-45A8-A613-BB3810290DDD}"/>
              </a:ext>
            </a:extLst>
          </p:cNvPr>
          <p:cNvSpPr txBox="1"/>
          <p:nvPr/>
        </p:nvSpPr>
        <p:spPr>
          <a:xfrm>
            <a:off x="3775710" y="5720715"/>
            <a:ext cx="1476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session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2BBCE-AA99-4548-AEBC-C4413923C579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605" y="1264285"/>
            <a:ext cx="8402955" cy="4882515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 </a:t>
            </a:r>
            <a:r>
              <a:rPr lang="ko-KR" altLang="en-US" dirty="0"/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65CC3-6E49-429A-9188-28EE434D1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8860"/>
            <a:ext cx="9145270" cy="5331460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9EB55132-627B-4A62-A72C-7F0B2CB64CE1}"/>
              </a:ext>
            </a:extLst>
          </p:cNvPr>
          <p:cNvSpPr/>
          <p:nvPr/>
        </p:nvSpPr>
        <p:spPr>
          <a:xfrm>
            <a:off x="4879340" y="4101465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065F-F23A-4F8A-9A58-DF8C98C77E40}"/>
              </a:ext>
            </a:extLst>
          </p:cNvPr>
          <p:cNvSpPr txBox="1"/>
          <p:nvPr/>
        </p:nvSpPr>
        <p:spPr>
          <a:xfrm>
            <a:off x="5713730" y="3938905"/>
            <a:ext cx="33477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LogonDB</a:t>
            </a:r>
            <a:r>
              <a:rPr lang="ko-KR" altLang="en-US" dirty="0"/>
              <a:t>에서 </a:t>
            </a:r>
            <a:r>
              <a:rPr lang="en-US" altLang="ko-KR" dirty="0"/>
              <a:t>userCheck()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4B6215A4-C50F-4126-9A8C-D15761139872}"/>
              </a:ext>
            </a:extLst>
          </p:cNvPr>
          <p:cNvSpPr/>
          <p:nvPr/>
        </p:nvSpPr>
        <p:spPr>
          <a:xfrm>
            <a:off x="5918835" y="1708150"/>
            <a:ext cx="683260" cy="321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43399-7213-4D2F-985B-6F29884D610C}"/>
              </a:ext>
            </a:extLst>
          </p:cNvPr>
          <p:cNvSpPr txBox="1"/>
          <p:nvPr/>
        </p:nvSpPr>
        <p:spPr>
          <a:xfrm>
            <a:off x="6896735" y="1429385"/>
            <a:ext cx="166751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getParameter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값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F09821-ACBF-475B-BD5D-528B8F53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036320"/>
            <a:ext cx="9145270" cy="533146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F82162-FCAF-4BD2-ADE7-18634B9FD4F1}"/>
              </a:ext>
            </a:extLst>
          </p:cNvPr>
          <p:cNvCxnSpPr>
            <a:cxnSpLocks/>
          </p:cNvCxnSpPr>
          <p:nvPr/>
        </p:nvCxnSpPr>
        <p:spPr>
          <a:xfrm>
            <a:off x="7092315" y="3140710"/>
            <a:ext cx="147193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6976745" y="330327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257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48794-8F17-41EE-A510-A637421591EB}"/>
              </a:ext>
            </a:extLst>
          </p:cNvPr>
          <p:cNvSpPr/>
          <p:nvPr/>
        </p:nvSpPr>
        <p:spPr>
          <a:xfrm>
            <a:off x="0" y="108458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6F73B-5D43-4F16-BA45-19B0BC52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057910"/>
            <a:ext cx="8532495" cy="255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FD57E-5996-40FF-B660-B11978EE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115"/>
            <a:ext cx="8532495" cy="3270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1F57E-E8FA-4060-B720-3C7234A5BA88}"/>
              </a:ext>
            </a:extLst>
          </p:cNvPr>
          <p:cNvSpPr/>
          <p:nvPr/>
        </p:nvSpPr>
        <p:spPr>
          <a:xfrm>
            <a:off x="179705" y="1264285"/>
            <a:ext cx="8208645" cy="21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60794-B0B6-4EE9-B9E1-D2137B6CC66A}"/>
              </a:ext>
            </a:extLst>
          </p:cNvPr>
          <p:cNvSpPr/>
          <p:nvPr/>
        </p:nvSpPr>
        <p:spPr>
          <a:xfrm>
            <a:off x="121920" y="3723005"/>
            <a:ext cx="8208645" cy="2955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8CCE0-5DFC-47CC-9D84-23662BE05391}"/>
              </a:ext>
            </a:extLst>
          </p:cNvPr>
          <p:cNvSpPr txBox="1"/>
          <p:nvPr/>
        </p:nvSpPr>
        <p:spPr>
          <a:xfrm>
            <a:off x="5480685" y="3359785"/>
            <a:ext cx="31235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카카오 주소 코드</a:t>
            </a:r>
          </a:p>
        </p:txBody>
      </p:sp>
    </p:spTree>
    <p:extLst>
      <p:ext uri="{BB962C8B-B14F-4D97-AF65-F5344CB8AC3E}">
        <p14:creationId xmlns:p14="http://schemas.microsoft.com/office/powerpoint/2010/main" val="28077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PRO</a:t>
            </a:r>
            <a:r>
              <a:rPr lang="ko-KR" altLang="en-US" dirty="0"/>
              <a:t>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FCE4D-72DF-4430-8B45-253ADD13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540885"/>
            <a:ext cx="5534025" cy="1619250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93DB5D6-A301-4BDA-A7F0-E8DB0B9822F2}"/>
              </a:ext>
            </a:extLst>
          </p:cNvPr>
          <p:cNvSpPr/>
          <p:nvPr/>
        </p:nvSpPr>
        <p:spPr>
          <a:xfrm>
            <a:off x="5563870" y="501459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90989-F56B-4097-9F44-36831CACD3A8}"/>
              </a:ext>
            </a:extLst>
          </p:cNvPr>
          <p:cNvSpPr txBox="1"/>
          <p:nvPr/>
        </p:nvSpPr>
        <p:spPr>
          <a:xfrm>
            <a:off x="6078220" y="4998720"/>
            <a:ext cx="3150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회원가입후 로그인페이지로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25111-3612-49D8-9C3D-0D263A31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1162685"/>
            <a:ext cx="7537450" cy="5695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EBF4D-190C-4D7F-8C58-ED2FB1E2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005830" cy="321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841BF-30DB-4CC8-BF61-C01F82A1CAF2}"/>
              </a:ext>
            </a:extLst>
          </p:cNvPr>
          <p:cNvSpPr txBox="1"/>
          <p:nvPr/>
        </p:nvSpPr>
        <p:spPr>
          <a:xfrm>
            <a:off x="4932045" y="3058795"/>
            <a:ext cx="29629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addCust() </a:t>
            </a:r>
            <a:r>
              <a:rPr lang="ko-KR" altLang="en-US" dirty="0"/>
              <a:t>메소드 가져오기</a:t>
            </a:r>
          </a:p>
        </p:txBody>
      </p:sp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5E5ADB31-2427-4768-A7E7-AAECCFCC6304}"/>
              </a:ext>
            </a:extLst>
          </p:cNvPr>
          <p:cNvSpPr/>
          <p:nvPr/>
        </p:nvSpPr>
        <p:spPr>
          <a:xfrm>
            <a:off x="3923665" y="3213100"/>
            <a:ext cx="85344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8" grpId="0"/>
      <p:bldP spid="8" grpId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31115" y="1058545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7BA48-4291-49B9-9CBF-30FD454F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124585"/>
            <a:ext cx="658558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31D34-C88C-422B-913F-03202920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55"/>
            <a:ext cx="7900035" cy="583311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대여사 코드</a:t>
            </a:r>
          </a:p>
        </p:txBody>
      </p:sp>
      <p:sp>
        <p:nvSpPr>
          <p:cNvPr id="6" name="오른쪽 화살표 12">
            <a:extLst>
              <a:ext uri="{FF2B5EF4-FFF2-40B4-BE49-F238E27FC236}">
                <a16:creationId xmlns:a16="http://schemas.microsoft.com/office/drawing/2014/main" id="{930E0873-0C4E-4127-8B24-C792702AF1FA}"/>
              </a:ext>
            </a:extLst>
          </p:cNvPr>
          <p:cNvSpPr/>
          <p:nvPr/>
        </p:nvSpPr>
        <p:spPr>
          <a:xfrm>
            <a:off x="6518275" y="2167890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2CCF8-56C7-48D3-9229-F9DAEF7D4582}"/>
              </a:ext>
            </a:extLst>
          </p:cNvPr>
          <p:cNvSpPr txBox="1"/>
          <p:nvPr/>
        </p:nvSpPr>
        <p:spPr>
          <a:xfrm>
            <a:off x="7005320" y="2145665"/>
            <a:ext cx="21024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selCompany </a:t>
            </a:r>
            <a:r>
              <a:rPr lang="ko-KR" altLang="en-US" sz="1600" dirty="0"/>
              <a:t>가져오기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FA041-7A87-40E2-855B-9D1C9F6E3475}"/>
              </a:ext>
            </a:extLst>
          </p:cNvPr>
          <p:cNvSpPr/>
          <p:nvPr/>
        </p:nvSpPr>
        <p:spPr>
          <a:xfrm>
            <a:off x="1580515" y="2628900"/>
            <a:ext cx="6334760" cy="644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F110E8-42C1-4BC4-BB5C-AC3FFDDF6EE5}"/>
              </a:ext>
            </a:extLst>
          </p:cNvPr>
          <p:cNvCxnSpPr>
            <a:cxnSpLocks/>
          </p:cNvCxnSpPr>
          <p:nvPr/>
        </p:nvCxnSpPr>
        <p:spPr>
          <a:xfrm flipV="1">
            <a:off x="4901565" y="2279650"/>
            <a:ext cx="0" cy="345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EABFB-A66D-4B81-8F23-229BC643C33C}"/>
              </a:ext>
            </a:extLst>
          </p:cNvPr>
          <p:cNvCxnSpPr/>
          <p:nvPr/>
        </p:nvCxnSpPr>
        <p:spPr>
          <a:xfrm>
            <a:off x="4901565" y="2291715"/>
            <a:ext cx="3962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0BBD2-7C0D-4CF6-80FE-F5A5101ECB2C}"/>
              </a:ext>
            </a:extLst>
          </p:cNvPr>
          <p:cNvSpPr txBox="1"/>
          <p:nvPr/>
        </p:nvSpPr>
        <p:spPr>
          <a:xfrm>
            <a:off x="5359400" y="2107565"/>
            <a:ext cx="13722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쿼리문</a:t>
            </a:r>
          </a:p>
        </p:txBody>
      </p:sp>
    </p:spTree>
    <p:extLst>
      <p:ext uri="{BB962C8B-B14F-4D97-AF65-F5344CB8AC3E}">
        <p14:creationId xmlns:p14="http://schemas.microsoft.com/office/powerpoint/2010/main" val="2015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8D278-3046-45F8-BF5A-B183A0AC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000240" cy="580517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C92F119-E874-47F9-ABAE-BB03277362DC}"/>
              </a:ext>
            </a:extLst>
          </p:cNvPr>
          <p:cNvSpPr/>
          <p:nvPr/>
        </p:nvSpPr>
        <p:spPr>
          <a:xfrm>
            <a:off x="6300470" y="2830195"/>
            <a:ext cx="490220" cy="323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2CC5-5DDE-42D0-BC3F-B2FB15BCA578}"/>
              </a:ext>
            </a:extLst>
          </p:cNvPr>
          <p:cNvSpPr txBox="1"/>
          <p:nvPr/>
        </p:nvSpPr>
        <p:spPr>
          <a:xfrm>
            <a:off x="7070725" y="2691765"/>
            <a:ext cx="19723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selCar(), selUser()</a:t>
            </a:r>
          </a:p>
          <a:p>
            <a:r>
              <a:rPr lang="ko-KR" altLang="en-US" dirty="0"/>
              <a:t>메소드 가져오기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D4C5D-83E5-42F5-B4AE-E66585AF2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10" y="3911600"/>
            <a:ext cx="4023995" cy="141668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C0A33C-FE65-466E-9FE0-B963AC50BB28}"/>
              </a:ext>
            </a:extLst>
          </p:cNvPr>
          <p:cNvCxnSpPr>
            <a:cxnSpLocks/>
          </p:cNvCxnSpPr>
          <p:nvPr/>
        </p:nvCxnSpPr>
        <p:spPr>
          <a:xfrm>
            <a:off x="6149975" y="5323205"/>
            <a:ext cx="0" cy="37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117FAA-1C6A-44FB-9AB9-32F56B031AD1}"/>
              </a:ext>
            </a:extLst>
          </p:cNvPr>
          <p:cNvCxnSpPr>
            <a:cxnSpLocks/>
          </p:cNvCxnSpPr>
          <p:nvPr/>
        </p:nvCxnSpPr>
        <p:spPr>
          <a:xfrm>
            <a:off x="6149975" y="5700395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38B2E6-E4C7-4B7F-BCEF-A84F11A0298B}"/>
              </a:ext>
            </a:extLst>
          </p:cNvPr>
          <p:cNvSpPr txBox="1"/>
          <p:nvPr/>
        </p:nvSpPr>
        <p:spPr>
          <a:xfrm>
            <a:off x="6449695" y="5392420"/>
            <a:ext cx="29464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빨간색</a:t>
            </a:r>
            <a:endParaRPr lang="en-US" altLang="ko-KR" sz="1600" dirty="0"/>
          </a:p>
          <a:p>
            <a:r>
              <a:rPr lang="en-US" altLang="ko-KR" sz="1600" dirty="0"/>
              <a:t>rentalstatus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이면 파란색</a:t>
            </a:r>
          </a:p>
        </p:txBody>
      </p:sp>
    </p:spTree>
    <p:extLst>
      <p:ext uri="{BB962C8B-B14F-4D97-AF65-F5344CB8AC3E}">
        <p14:creationId xmlns:p14="http://schemas.microsoft.com/office/powerpoint/2010/main" val="42229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C0CE-8F11-4D28-B916-DC1D4D5D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8258175" cy="43434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E66E49A7-2D1D-4154-B994-8EAD4D388BFF}"/>
              </a:ext>
            </a:extLst>
          </p:cNvPr>
          <p:cNvSpPr/>
          <p:nvPr/>
        </p:nvSpPr>
        <p:spPr>
          <a:xfrm>
            <a:off x="6781800" y="2120265"/>
            <a:ext cx="490220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1AF3C-D11A-49C1-A801-945917246FDA}"/>
              </a:ext>
            </a:extLst>
          </p:cNvPr>
          <p:cNvSpPr txBox="1"/>
          <p:nvPr/>
        </p:nvSpPr>
        <p:spPr>
          <a:xfrm>
            <a:off x="7272020" y="2120265"/>
            <a:ext cx="18719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selRepair() </a:t>
            </a:r>
            <a:r>
              <a:rPr lang="ko-KR" altLang="en-US" sz="1600" dirty="0"/>
              <a:t>메소드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6E3D0-FB0C-4BAA-9021-63D21284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7677785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1EE5C3-497A-45E9-8E3F-0ED6FE46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20"/>
            <a:ext cx="4716145" cy="2325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72799F-9DC6-49F9-BAF0-F6AC9B6C3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5" y="3879850"/>
            <a:ext cx="4401185" cy="232537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27272D-ACAD-49BC-8C5B-ED61D915A38D}"/>
              </a:ext>
            </a:extLst>
          </p:cNvPr>
          <p:cNvCxnSpPr/>
          <p:nvPr/>
        </p:nvCxnSpPr>
        <p:spPr>
          <a:xfrm>
            <a:off x="414020" y="60693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4DCA9-FBE4-4983-BDD9-0D853CF9B27F}"/>
              </a:ext>
            </a:extLst>
          </p:cNvPr>
          <p:cNvCxnSpPr/>
          <p:nvPr/>
        </p:nvCxnSpPr>
        <p:spPr>
          <a:xfrm>
            <a:off x="414020" y="646303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1F801-0128-4558-B05C-CC5151F431F0}"/>
              </a:ext>
            </a:extLst>
          </p:cNvPr>
          <p:cNvCxnSpPr/>
          <p:nvPr/>
        </p:nvCxnSpPr>
        <p:spPr>
          <a:xfrm>
            <a:off x="5507990" y="6145530"/>
            <a:ext cx="0" cy="393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76293-FC6F-4593-B110-3C272ED100BE}"/>
              </a:ext>
            </a:extLst>
          </p:cNvPr>
          <p:cNvCxnSpPr/>
          <p:nvPr/>
        </p:nvCxnSpPr>
        <p:spPr>
          <a:xfrm>
            <a:off x="5507990" y="6530340"/>
            <a:ext cx="3956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B94130-8AFA-4BF0-8FB9-19A6AE039BD1}"/>
              </a:ext>
            </a:extLst>
          </p:cNvPr>
          <p:cNvSpPr txBox="1"/>
          <p:nvPr/>
        </p:nvSpPr>
        <p:spPr>
          <a:xfrm>
            <a:off x="845185" y="6255385"/>
            <a:ext cx="299148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정비할 캠핑카를 선택하는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2207E-2061-4D35-A006-EED4B878F5C8}"/>
              </a:ext>
            </a:extLst>
          </p:cNvPr>
          <p:cNvSpPr txBox="1"/>
          <p:nvPr/>
        </p:nvSpPr>
        <p:spPr>
          <a:xfrm>
            <a:off x="5836920" y="6326505"/>
            <a:ext cx="3395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납입기간을 계산하는 자바스크립트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1D7AEC-387F-42C1-B1AF-7909BA491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077595"/>
            <a:ext cx="6781800" cy="24022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FB69C3-EAFD-422A-8D10-A2B1683E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4079875"/>
            <a:ext cx="5374005" cy="1981200"/>
          </a:xfrm>
          <a:prstGeom prst="rect">
            <a:avLst/>
          </a:prstGeom>
        </p:spPr>
      </p:pic>
      <p:sp>
        <p:nvSpPr>
          <p:cNvPr id="23" name="오른쪽 화살표 5">
            <a:extLst>
              <a:ext uri="{FF2B5EF4-FFF2-40B4-BE49-F238E27FC236}">
                <a16:creationId xmlns:a16="http://schemas.microsoft.com/office/drawing/2014/main" id="{A0E06825-1CA2-4D92-ADA3-8B8D89F44344}"/>
              </a:ext>
            </a:extLst>
          </p:cNvPr>
          <p:cNvSpPr/>
          <p:nvPr/>
        </p:nvSpPr>
        <p:spPr>
          <a:xfrm>
            <a:off x="5993130" y="206311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AF677-C64B-4D90-89E5-61A7AEFB6E58}"/>
              </a:ext>
            </a:extLst>
          </p:cNvPr>
          <p:cNvSpPr txBox="1"/>
          <p:nvPr/>
        </p:nvSpPr>
        <p:spPr>
          <a:xfrm>
            <a:off x="6464935" y="1943100"/>
            <a:ext cx="24257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rentalNumber_campCarId</a:t>
            </a:r>
            <a:endParaRPr lang="en-US" altLang="ko-KR" sz="1600" dirty="0"/>
          </a:p>
          <a:p>
            <a:r>
              <a:rPr lang="ko-KR" altLang="en-US" sz="1600" dirty="0"/>
              <a:t>값 가져오기</a:t>
            </a:r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5430520" y="4901565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30244-ABF2-4C42-A0A4-939010C644FA}"/>
              </a:ext>
            </a:extLst>
          </p:cNvPr>
          <p:cNvSpPr txBox="1"/>
          <p:nvPr/>
        </p:nvSpPr>
        <p:spPr>
          <a:xfrm>
            <a:off x="6035040" y="4293235"/>
            <a:ext cx="187896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addRepairRequest()</a:t>
            </a:r>
          </a:p>
          <a:p>
            <a:r>
              <a:rPr lang="en-US" altLang="ko-KR" dirty="0"/>
              <a:t>addRepairInfo()</a:t>
            </a:r>
          </a:p>
          <a:p>
            <a:r>
              <a:rPr lang="ko-KR" altLang="en-US" dirty="0"/>
              <a:t>매소드 가져오기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60FE7-FA0B-4601-A4CB-7B3DA737D9FD}"/>
              </a:ext>
            </a:extLst>
          </p:cNvPr>
          <p:cNvSpPr/>
          <p:nvPr/>
        </p:nvSpPr>
        <p:spPr>
          <a:xfrm>
            <a:off x="5906135" y="1998980"/>
            <a:ext cx="161925" cy="303530"/>
          </a:xfrm>
          <a:prstGeom prst="rect">
            <a:avLst/>
          </a:prstGeom>
          <a:solidFill>
            <a:srgbClr val="152709"/>
          </a:solidFill>
          <a:ln>
            <a:solidFill>
              <a:srgbClr val="152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9" grpId="0"/>
      <p:bldP spid="19" grpId="1"/>
      <p:bldP spid="20" grpId="0"/>
      <p:bldP spid="20" grpId="1"/>
      <p:bldP spid="23" grpId="0" animBg="1"/>
      <p:bldP spid="24" grpId="0"/>
      <p:bldP spid="25" grpId="0" animBg="1"/>
      <p:bldP spid="2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마이페이지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76190" y="836930"/>
            <a:ext cx="266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78B6CF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78B6CF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27855" y="2277110"/>
            <a:ext cx="3556635" cy="753110"/>
            <a:chOff x="4427855" y="2277110"/>
            <a:chExt cx="3556635" cy="75311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114290" y="2277110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데이터베이스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042535" y="2580005"/>
              <a:ext cx="2941955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Database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에 대한 설명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ERWIN </a:t>
              </a: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4427855" y="2359660"/>
              <a:ext cx="471805" cy="67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45635" y="3208655"/>
            <a:ext cx="3510915" cy="627380"/>
            <a:chOff x="4445635" y="3208655"/>
            <a:chExt cx="3510915" cy="62738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42865" y="320865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014595" y="3582035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주요코드에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대한 설명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445635" y="3335020"/>
              <a:ext cx="508635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92930" y="5156200"/>
            <a:ext cx="3531870" cy="803910"/>
            <a:chOff x="4392930" y="5156200"/>
            <a:chExt cx="3531870" cy="803910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114290" y="5156200"/>
              <a:ext cx="2741295" cy="462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4982845" y="5505450"/>
              <a:ext cx="2941955" cy="253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최종 실행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4392930" y="5213350"/>
              <a:ext cx="471805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95AD4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D2E4AE-1456-44F3-9F63-13D3848BB898}"/>
              </a:ext>
            </a:extLst>
          </p:cNvPr>
          <p:cNvGrpSpPr/>
          <p:nvPr/>
        </p:nvGrpSpPr>
        <p:grpSpPr>
          <a:xfrm>
            <a:off x="4392930" y="4178935"/>
            <a:ext cx="3617595" cy="624840"/>
            <a:chOff x="4392930" y="4178935"/>
            <a:chExt cx="3617595" cy="624840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01A33C15-8D8A-4061-8014-4EA073F1A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1280" y="4178935"/>
              <a:ext cx="2741295" cy="369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관리자페이지 주요코드</a:t>
              </a:r>
              <a:endPara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3F7916E-9B14-4CB4-90D3-99A54538E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570" y="4556125"/>
              <a:ext cx="2941955" cy="24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관리자페이지 주요코드에  대한 설명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4A8609E7-012D-4A8C-BF1A-444D7F34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930" y="4285615"/>
              <a:ext cx="768350" cy="4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5AD4F"/>
                  </a:solidFill>
                  <a:latin typeface="+mj-lt"/>
                  <a:ea typeface="맑은 고딕" pitchFamily="50" charset="-127"/>
                </a:rPr>
                <a:t>02-1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ㄹㅇㄴㄴㅇㄹ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- </a:t>
            </a:r>
            <a:r>
              <a:rPr lang="ko-KR" altLang="en-US" dirty="0"/>
              <a:t>대여내역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5712"/>
            <a:ext cx="4882028" cy="2447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83637"/>
            <a:ext cx="6017493" cy="3135966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084168" y="2013734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60232" y="1720979"/>
            <a:ext cx="195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selRentBD()</a:t>
            </a:r>
            <a:r>
              <a:rPr lang="ko-KR" altLang="en-US" dirty="0"/>
              <a:t>메소드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461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정비내역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5616624" cy="2008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670990"/>
            <a:ext cx="4536504" cy="3004308"/>
          </a:xfrm>
          <a:prstGeom prst="rect">
            <a:avLst/>
          </a:prstGeom>
        </p:spPr>
      </p:pic>
      <p:sp>
        <p:nvSpPr>
          <p:cNvPr id="6" name="오른쪽 화살표 7">
            <a:extLst>
              <a:ext uri="{FF2B5EF4-FFF2-40B4-BE49-F238E27FC236}">
                <a16:creationId xmlns:a16="http://schemas.microsoft.com/office/drawing/2014/main" id="{D98BE66B-690D-4107-B9BA-B211A78FFDD1}"/>
              </a:ext>
            </a:extLst>
          </p:cNvPr>
          <p:cNvSpPr/>
          <p:nvPr/>
        </p:nvSpPr>
        <p:spPr>
          <a:xfrm>
            <a:off x="6804248" y="2248188"/>
            <a:ext cx="417195" cy="3378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14021" y="1816933"/>
            <a:ext cx="1451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selectDB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selVRepair()</a:t>
            </a:r>
          </a:p>
          <a:p>
            <a:r>
              <a:rPr lang="ko-KR" altLang="en-US" dirty="0"/>
              <a:t>메소드를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6660232" cy="372268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283968" y="3501008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540742-FA51-4DE2-B583-B0D5F8F1F360}"/>
              </a:ext>
            </a:extLst>
          </p:cNvPr>
          <p:cNvSpPr txBox="1"/>
          <p:nvPr/>
        </p:nvSpPr>
        <p:spPr>
          <a:xfrm>
            <a:off x="4067943" y="3670990"/>
            <a:ext cx="17024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사용해 확인을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625215" y="3140710"/>
            <a:ext cx="2995295" cy="20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대여회사관리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고객관리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캠핑카관리 코드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dirty="0">
                <a:solidFill>
                  <a:srgbClr val="4F81BD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정비소관리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정비의뢰관리 코드</a:t>
            </a:r>
            <a:endParaRPr kumimoji="1" lang="ko-KR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821305" y="116840"/>
            <a:ext cx="3705860" cy="765175"/>
            <a:chOff x="2821305" y="116840"/>
            <a:chExt cx="3705860" cy="765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관리자 페이지 주요 코드에 대한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21305" y="273685"/>
              <a:ext cx="934720" cy="5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02-1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85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8EB6-26F6-47AF-BBAC-5CD806B2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65" y="1407160"/>
            <a:ext cx="6981825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40CEF-4237-489F-895B-8A51821D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48580"/>
            <a:ext cx="18669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40FE3-FF70-4723-85FC-99492398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305"/>
            <a:ext cx="9144000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6DE7F-9CC2-4BFB-90F3-394A39832F85}"/>
              </a:ext>
            </a:extLst>
          </p:cNvPr>
          <p:cNvSpPr txBox="1"/>
          <p:nvPr/>
        </p:nvSpPr>
        <p:spPr>
          <a:xfrm>
            <a:off x="3347720" y="3314065"/>
            <a:ext cx="2831465" cy="147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/>
              <a:t>디비에</a:t>
            </a:r>
            <a:r>
              <a:rPr lang="ko-KR" altLang="en-US" dirty="0"/>
              <a:t> 파일 저장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WHY?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ko-KR" altLang="en-US" dirty="0">
                <a:solidFill>
                  <a:srgbClr val="FF0000"/>
                </a:solidFill>
              </a:rPr>
              <a:t>부하 및 용량 증가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 경로</a:t>
            </a:r>
            <a:r>
              <a:rPr lang="ko-KR" altLang="en-US" dirty="0"/>
              <a:t>만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C31215-AD36-4E75-8965-9E62AD380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" y="1209675"/>
            <a:ext cx="1638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6FFEB7-5B27-4EA0-B0AC-3FBCF78058B4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171C9-51C0-4A2C-BBEA-D0FC1AEF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40840"/>
            <a:ext cx="6572250" cy="25336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 </a:t>
            </a:r>
            <a:r>
              <a:rPr lang="en-US" altLang="ko-KR" dirty="0"/>
              <a:t>– </a:t>
            </a:r>
            <a:r>
              <a:rPr lang="ko-KR" altLang="en-US" dirty="0"/>
              <a:t>추가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B9467-4E5E-4235-8673-D3AA3753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135"/>
            <a:ext cx="9144000" cy="403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257DF-E938-475C-B2DD-7101DE6A8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5204460"/>
            <a:ext cx="5800725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7452360" y="2761615"/>
              <a:ext cx="933450" cy="406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362" y="2697543"/>
                <a:ext cx="1059086" cy="16841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A5FE9-AA96-46C1-B85C-9B5C87C3D18E}"/>
              </a:ext>
            </a:extLst>
          </p:cNvPr>
          <p:cNvSpPr txBox="1"/>
          <p:nvPr/>
        </p:nvSpPr>
        <p:spPr>
          <a:xfrm>
            <a:off x="7380605" y="2934335"/>
            <a:ext cx="1763395" cy="323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시퀀스명</a:t>
            </a:r>
            <a:r>
              <a:rPr lang="en-US" altLang="ko-KR" sz="1500" dirty="0">
                <a:solidFill>
                  <a:schemeClr val="bg1"/>
                </a:solidFill>
              </a:rPr>
              <a:t>.NEXTVAL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97622-0409-4D30-91FE-3134B965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" y="2493010"/>
            <a:ext cx="738568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54418-ED05-403F-A509-584C6B10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96975"/>
            <a:ext cx="5291455" cy="182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60C18-FE04-40F6-A67C-80ABB42E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320"/>
            <a:ext cx="913193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대여회사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A7257-791E-42C9-88CF-F2AFB045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649980"/>
            <a:ext cx="6036310" cy="302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3C292-3E1F-47A7-A956-EDE641DCB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115060"/>
            <a:ext cx="6036310" cy="2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</a:t>
            </a:r>
            <a:r>
              <a:rPr lang="en-US" altLang="ko-KR" dirty="0"/>
              <a:t> – </a:t>
            </a:r>
            <a:r>
              <a:rPr lang="ko-KR" altLang="en-US" dirty="0"/>
              <a:t>관리자페이지 메뉴바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236C4-7989-4062-AC27-5C3A1DBB5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5355"/>
            <a:ext cx="507746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B9005-5D95-4386-83A3-34C94F80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65" y="1416685"/>
            <a:ext cx="5537835" cy="3543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31292B-7733-4A86-9FFA-66F83BC73F90}"/>
              </a:ext>
            </a:extLst>
          </p:cNvPr>
          <p:cNvCxnSpPr/>
          <p:nvPr/>
        </p:nvCxnSpPr>
        <p:spPr>
          <a:xfrm>
            <a:off x="4225925" y="2060575"/>
            <a:ext cx="3369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고객정보 </a:t>
            </a:r>
            <a:r>
              <a:rPr lang="en-US" altLang="ko-KR" dirty="0"/>
              <a:t>- </a:t>
            </a:r>
            <a:r>
              <a:rPr lang="ko-KR" altLang="en-US" dirty="0"/>
              <a:t>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272487-4D56-4204-BD68-E008868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735"/>
            <a:ext cx="9144000" cy="2558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577C8-E035-47E5-AF63-C2409560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05" y="4168775"/>
            <a:ext cx="5935345" cy="2321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10B690-6B7A-4F55-A93A-75D97545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1059815"/>
            <a:ext cx="4872990" cy="13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154CF-3808-4D31-B745-8468D25B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9430"/>
            <a:ext cx="4803140" cy="2652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DF103F-4E5B-4AAE-8ECD-3AB755117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027295"/>
            <a:ext cx="3078480" cy="17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 </a:t>
            </a:r>
            <a:r>
              <a:rPr lang="en-US" altLang="ko-KR" dirty="0"/>
              <a:t>- SELECT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573C-3FAE-4DD3-81F4-6EB0FE0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0"/>
            <a:ext cx="4572000" cy="5811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60D6BB-693F-4331-9686-5A8B2270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9815"/>
            <a:ext cx="4572000" cy="57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719195" y="3501008"/>
            <a:ext cx="2995295" cy="82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데이터베이스 구조</a:t>
            </a:r>
            <a:endParaRPr kumimoji="1" lang="en-US" altLang="ko-KR" sz="13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뷰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7706C0-C898-4A81-8BCC-16342821CE89}"/>
              </a:ext>
            </a:extLst>
          </p:cNvPr>
          <p:cNvGrpSpPr/>
          <p:nvPr/>
        </p:nvGrpSpPr>
        <p:grpSpPr>
          <a:xfrm>
            <a:off x="2987624" y="116840"/>
            <a:ext cx="3540176" cy="772160"/>
            <a:chOff x="2987624" y="116840"/>
            <a:chExt cx="3540176" cy="772160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719195" y="116840"/>
              <a:ext cx="2808605" cy="46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5AD4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5AD4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19195" y="635635"/>
              <a:ext cx="2649220" cy="25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데이터베이스 구조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987624" y="27368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8B6C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78B6C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3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9F7C0-A0F6-435E-83D2-1EBC0A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65"/>
            <a:ext cx="9144000" cy="3395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AFBBE-9275-4CDF-851E-159013C5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055495"/>
            <a:ext cx="5743575" cy="361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739D1-7548-4308-BA24-E931C1E3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155"/>
            <a:ext cx="7452360" cy="14643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36567C-2BE8-4340-A5A7-C517165325A0}"/>
              </a:ext>
            </a:extLst>
          </p:cNvPr>
          <p:cNvSpPr/>
          <p:nvPr/>
        </p:nvSpPr>
        <p:spPr>
          <a:xfrm>
            <a:off x="5143500" y="4012565"/>
            <a:ext cx="86233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964D9-6F4A-4E8B-B839-7B0460E10F65}"/>
              </a:ext>
            </a:extLst>
          </p:cNvPr>
          <p:cNvSpPr txBox="1"/>
          <p:nvPr/>
        </p:nvSpPr>
        <p:spPr>
          <a:xfrm>
            <a:off x="6096000" y="410083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24332-7447-4C24-A79F-377B4F282B38}"/>
              </a:ext>
            </a:extLst>
          </p:cNvPr>
          <p:cNvCxnSpPr>
            <a:cxnSpLocks/>
          </p:cNvCxnSpPr>
          <p:nvPr/>
        </p:nvCxnSpPr>
        <p:spPr>
          <a:xfrm>
            <a:off x="7452360" y="2853055"/>
            <a:ext cx="720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00,0.3600; 0.4300,0.7300; 0.7100,0.910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0; 0.2500,0.0700; 0.5000,0.2000; 0.7500,0.4670; 1,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0; 0.1250,0.2665; 0.2500,0.4000; 0.3750,0.4650; 0.5000,0.5000; 0.6250,0.5350; 0.7500,0.6000; 0.8750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0; 0.1250,0.2665; 0.2500,0.4000; 0.3750,0.4650; 0.5000,0.5000; 0.6250,0.5350; 0.7500,0.6000; 0.8750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0; 0.1250,0.2665; 0.2500,0.4000; 0.3750,0.4650; 0.5000,0.5000; 0.6250,0.5350; 0.7500,0.6000; 0.8750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05A55-8E84-4ED2-AE80-31F73D39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99615"/>
            <a:ext cx="592455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E1E9B-F31D-4276-A2F6-AD58D93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675"/>
            <a:ext cx="9144000" cy="35013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0D2897-880B-48CF-B9AE-8243F524C6E8}"/>
              </a:ext>
            </a:extLst>
          </p:cNvPr>
          <p:cNvCxnSpPr>
            <a:cxnSpLocks/>
          </p:cNvCxnSpPr>
          <p:nvPr/>
        </p:nvCxnSpPr>
        <p:spPr>
          <a:xfrm>
            <a:off x="8056880" y="2925445"/>
            <a:ext cx="908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680386-334A-4650-B628-F81E79D7A9DB}"/>
              </a:ext>
            </a:extLst>
          </p:cNvPr>
          <p:cNvSpPr txBox="1"/>
          <p:nvPr/>
        </p:nvSpPr>
        <p:spPr>
          <a:xfrm>
            <a:off x="7033260" y="3055620"/>
            <a:ext cx="2110740" cy="116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CAMPCARID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UPDATE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차량을 완벽히 구별할수있게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
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캠핑카관리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5BD13-F62E-46F8-BBB7-FD3775C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075690"/>
            <a:ext cx="8623300" cy="51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C6DEC-74E0-400B-9964-1FD97572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1052830"/>
            <a:ext cx="8623300" cy="51714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764077-D6CD-4617-90AD-C58DEA7DF2EB}"/>
              </a:ext>
            </a:extLst>
          </p:cNvPr>
          <p:cNvCxnSpPr>
            <a:cxnSpLocks/>
          </p:cNvCxnSpPr>
          <p:nvPr/>
        </p:nvCxnSpPr>
        <p:spPr>
          <a:xfrm>
            <a:off x="6505575" y="3259455"/>
            <a:ext cx="12414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239CAC-2ECE-4EEB-8E7B-EEB8BDF2401F}"/>
              </a:ext>
            </a:extLst>
          </p:cNvPr>
          <p:cNvSpPr/>
          <p:nvPr/>
        </p:nvSpPr>
        <p:spPr>
          <a:xfrm>
            <a:off x="5436235" y="3826510"/>
            <a:ext cx="976630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A848F-A9D2-4418-9219-2E93EB4116DC}"/>
              </a:ext>
            </a:extLst>
          </p:cNvPr>
          <p:cNvSpPr txBox="1"/>
          <p:nvPr/>
        </p:nvSpPr>
        <p:spPr>
          <a:xfrm>
            <a:off x="6471285" y="3783330"/>
            <a:ext cx="223393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 삭제 메소드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호출 및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A46DD-4FFA-4C3F-883D-67722F3DB848}"/>
              </a:ext>
            </a:extLst>
          </p:cNvPr>
          <p:cNvSpPr txBox="1"/>
          <p:nvPr/>
        </p:nvSpPr>
        <p:spPr>
          <a:xfrm>
            <a:off x="6057265" y="333819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캠핑카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SELECT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C7E1-C599-4F60-A570-D2B21A3E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52830"/>
            <a:ext cx="9004935" cy="5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34774-47C7-4A7C-A700-ED351BA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560830"/>
            <a:ext cx="6487160" cy="4101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101BB-D328-4E10-8E9E-C5A1F5A0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535430"/>
            <a:ext cx="9138920" cy="389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48CC7-DD06-42D6-AFA3-8CA8BF3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2705100"/>
            <a:ext cx="7293610" cy="18116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E928E-0AEB-4AAE-A3C9-7668A0A697AD}"/>
              </a:ext>
            </a:extLst>
          </p:cNvPr>
          <p:cNvSpPr/>
          <p:nvPr/>
        </p:nvSpPr>
        <p:spPr>
          <a:xfrm>
            <a:off x="5193665" y="3859530"/>
            <a:ext cx="98298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5DE0-068A-4D10-A272-44175B723D5A}"/>
              </a:ext>
            </a:extLst>
          </p:cNvPr>
          <p:cNvSpPr txBox="1"/>
          <p:nvPr/>
        </p:nvSpPr>
        <p:spPr>
          <a:xfrm>
            <a:off x="6204585" y="3968750"/>
            <a:ext cx="2628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테이블에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값넣기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DE2322-5C8D-4673-82F5-DF97CAFFFF89}"/>
              </a:ext>
            </a:extLst>
          </p:cNvPr>
          <p:cNvCxnSpPr>
            <a:cxnSpLocks/>
          </p:cNvCxnSpPr>
          <p:nvPr/>
        </p:nvCxnSpPr>
        <p:spPr>
          <a:xfrm>
            <a:off x="7524115" y="29972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CA3EA-42CE-4179-8C8B-1742E9A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074420"/>
            <a:ext cx="7681595" cy="31502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088A07D-4BAE-4076-A153-BC0DB99D5BA4}"/>
              </a:ext>
            </a:extLst>
          </p:cNvPr>
          <p:cNvSpPr/>
          <p:nvPr/>
        </p:nvSpPr>
        <p:spPr>
          <a:xfrm>
            <a:off x="4821555" y="2973705"/>
            <a:ext cx="1226185" cy="488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3C20-D003-477C-9423-B4A4C99823A7}"/>
              </a:ext>
            </a:extLst>
          </p:cNvPr>
          <p:cNvSpPr txBox="1"/>
          <p:nvPr/>
        </p:nvSpPr>
        <p:spPr>
          <a:xfrm>
            <a:off x="6191885" y="2952115"/>
            <a:ext cx="25577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정보 업데이트하는 메소드 호출 및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56BA7-54C5-4F9F-AEAD-07F0E403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30"/>
            <a:ext cx="9144000" cy="3782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FA29-F874-4E60-9E74-1E1F50193F01}"/>
              </a:ext>
            </a:extLst>
          </p:cNvPr>
          <p:cNvSpPr txBox="1"/>
          <p:nvPr/>
        </p:nvSpPr>
        <p:spPr>
          <a:xfrm>
            <a:off x="6616065" y="266001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UPDATE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D79F-FB54-4035-896B-2EB9D40387F6}"/>
              </a:ext>
            </a:extLst>
          </p:cNvPr>
          <p:cNvCxnSpPr>
            <a:cxnSpLocks/>
          </p:cNvCxnSpPr>
          <p:nvPr/>
        </p:nvCxnSpPr>
        <p:spPr>
          <a:xfrm>
            <a:off x="7851140" y="2420620"/>
            <a:ext cx="980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정비소관리</a:t>
            </a:r>
            <a:r>
              <a:rPr lang="en-US" altLang="ko-KR" dirty="0"/>
              <a:t> -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D75E3-7B40-4D7D-88A9-D5393577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30"/>
            <a:ext cx="7237730" cy="3364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90D99-BD65-4CCF-811E-3F9AD82555F9}"/>
              </a:ext>
            </a:extLst>
          </p:cNvPr>
          <p:cNvSpPr txBox="1"/>
          <p:nvPr/>
        </p:nvSpPr>
        <p:spPr>
          <a:xfrm>
            <a:off x="7079615" y="2933065"/>
            <a:ext cx="20116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 삭제하는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메소드 호출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6832D-EAA3-4C76-BDB3-C7B7EB15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52830"/>
            <a:ext cx="6493510" cy="33845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C0F47F-4345-4ADE-AB89-5739042086F8}"/>
              </a:ext>
            </a:extLst>
          </p:cNvPr>
          <p:cNvCxnSpPr>
            <a:cxnSpLocks/>
          </p:cNvCxnSpPr>
          <p:nvPr/>
        </p:nvCxnSpPr>
        <p:spPr>
          <a:xfrm>
            <a:off x="4572000" y="2420620"/>
            <a:ext cx="114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E8943-117B-47B1-A641-6DAE24AF8222}"/>
              </a:ext>
            </a:extLst>
          </p:cNvPr>
          <p:cNvSpPr txBox="1"/>
          <p:nvPr/>
        </p:nvSpPr>
        <p:spPr>
          <a:xfrm>
            <a:off x="3684905" y="2648585"/>
            <a:ext cx="24003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정비소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DELETE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할 것을 구분한다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4F3076-3D9D-4B4D-857C-71DCB9497C19}"/>
              </a:ext>
            </a:extLst>
          </p:cNvPr>
          <p:cNvSpPr/>
          <p:nvPr/>
        </p:nvSpPr>
        <p:spPr>
          <a:xfrm>
            <a:off x="5844540" y="2971800"/>
            <a:ext cx="115633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D69D72-FA12-4E9A-9016-DAD3A179AA28}"/>
              </a:ext>
            </a:extLst>
          </p:cNvPr>
          <p:cNvSpPr/>
          <p:nvPr/>
        </p:nvSpPr>
        <p:spPr>
          <a:xfrm>
            <a:off x="0" y="1052830"/>
            <a:ext cx="9144000" cy="580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/>
          <a:lstStyle/>
          <a:p>
            <a:r>
              <a:rPr lang="ko-KR" altLang="en-US" dirty="0"/>
              <a:t>정비 </a:t>
            </a:r>
            <a:r>
              <a:rPr lang="en-US" altLang="ko-KR" dirty="0"/>
              <a:t>– </a:t>
            </a:r>
            <a:r>
              <a:rPr lang="ko-KR" altLang="en-US" dirty="0"/>
              <a:t>의뢰 및 결과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285871-5EA7-4A08-BBDE-F32062F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09850"/>
            <a:ext cx="5210175" cy="1638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52C3E5A-3A82-4A2B-BFFA-17DB27375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1" y="3140968"/>
            <a:ext cx="2195736" cy="307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552012-4C95-4249-A972-20264DB0B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830"/>
            <a:ext cx="9144000" cy="37205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8B643D2-5A14-44D6-8F59-0D6D3F8EF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56256"/>
            <a:ext cx="6295218" cy="196760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A67BC48-9EC3-4D1F-A4DE-632FF945E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3" y="1648136"/>
            <a:ext cx="4926275" cy="17779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64DC9B0-27EE-42F4-B95A-E27BB411C8CD}"/>
                  </a:ext>
                </a:extLst>
              </p14:cNvPr>
              <p14:cNvContentPartPr/>
              <p14:nvPr/>
            </p14:nvContentPartPr>
            <p14:xfrm>
              <a:off x="2302139" y="3726934"/>
              <a:ext cx="5695560" cy="179172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64DC9B0-27EE-42F4-B95A-E27BB411C8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3139" y="3717934"/>
                <a:ext cx="5713200" cy="18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11C89F1-7830-4E1D-9FFC-420C02034DBB}"/>
                  </a:ext>
                </a:extLst>
              </p14:cNvPr>
              <p14:cNvContentPartPr/>
              <p14:nvPr/>
            </p14:nvContentPartPr>
            <p14:xfrm>
              <a:off x="2199021" y="2446907"/>
              <a:ext cx="5692680" cy="2196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11C89F1-7830-4E1D-9FFC-420C02034D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0021" y="2437907"/>
                <a:ext cx="571032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06143F-6AB2-4CB3-BF0B-74148E4A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예약관리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05400"/>
            <a:ext cx="6476365" cy="1477645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/>
          <a:stretch>
            <a:fillRect/>
          </a:stretch>
        </p:blipFill>
        <p:spPr>
          <a:xfrm>
            <a:off x="192405" y="1997710"/>
            <a:ext cx="3626485" cy="311467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70" y="1091565"/>
            <a:ext cx="2975610" cy="1550670"/>
          </a:xfrm>
          <a:prstGeom prst="rect">
            <a:avLst/>
          </a:prstGeom>
          <a:noFill/>
        </p:spPr>
      </p:pic>
      <p:sp>
        <p:nvSpPr>
          <p:cNvPr id="8" name="도형 5"/>
          <p:cNvSpPr>
            <a:spLocks/>
          </p:cNvSpPr>
          <p:nvPr/>
        </p:nvSpPr>
        <p:spPr>
          <a:xfrm>
            <a:off x="685800" y="3836670"/>
            <a:ext cx="2483485" cy="325120"/>
          </a:xfrm>
          <a:prstGeom prst="rect">
            <a:avLst/>
          </a:prstGeom>
          <a:noFill/>
          <a:ln w="28575" cap="flat" cmpd="sng">
            <a:solidFill>
              <a:srgbClr val="ED7D31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2877820"/>
            <a:ext cx="5323205" cy="111379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" y="1322070"/>
            <a:ext cx="2189480" cy="290195"/>
          </a:xfrm>
          <a:prstGeom prst="rect">
            <a:avLst/>
          </a:prstGeom>
          <a:noFill/>
        </p:spPr>
      </p:pic>
      <p:cxnSp>
        <p:nvCxnSpPr>
          <p:cNvPr id="11" name="도형 8"/>
          <p:cNvCxnSpPr/>
          <p:nvPr/>
        </p:nvCxnSpPr>
        <p:spPr>
          <a:xfrm flipV="1">
            <a:off x="3168650" y="3836670"/>
            <a:ext cx="1023620" cy="16256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도형 9"/>
          <p:cNvCxnSpPr/>
          <p:nvPr/>
        </p:nvCxnSpPr>
        <p:spPr>
          <a:xfrm flipH="1">
            <a:off x="2831465" y="1288415"/>
            <a:ext cx="1224280" cy="6032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예약관리-내용처리</a:t>
            </a:r>
          </a:p>
        </p:txBody>
      </p:sp>
      <p:pic>
        <p:nvPicPr>
          <p:cNvPr id="5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8"/>
          <a:stretch>
            <a:fillRect/>
          </a:stretch>
        </p:blipFill>
        <p:spPr>
          <a:xfrm>
            <a:off x="5304155" y="3514725"/>
            <a:ext cx="3594100" cy="2718435"/>
          </a:xfrm>
          <a:prstGeom prst="rect">
            <a:avLst/>
          </a:prstGeom>
          <a:noFill/>
        </p:spPr>
      </p:pic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" y="1160145"/>
            <a:ext cx="8004810" cy="1677670"/>
          </a:xfrm>
          <a:prstGeom prst="rect">
            <a:avLst/>
          </a:prstGeom>
          <a:noFill/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" y="3385185"/>
            <a:ext cx="3805555" cy="3178810"/>
          </a:xfrm>
          <a:prstGeom prst="rect">
            <a:avLst/>
          </a:prstGeom>
          <a:noFill/>
        </p:spPr>
      </p:pic>
      <p:cxnSp>
        <p:nvCxnSpPr>
          <p:cNvPr id="8" name="도형 14"/>
          <p:cNvCxnSpPr/>
          <p:nvPr/>
        </p:nvCxnSpPr>
        <p:spPr>
          <a:xfrm flipH="1">
            <a:off x="3070225" y="2120265"/>
            <a:ext cx="4603750" cy="23666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도형 15"/>
          <p:cNvCxnSpPr/>
          <p:nvPr/>
        </p:nvCxnSpPr>
        <p:spPr>
          <a:xfrm flipH="1">
            <a:off x="2935605" y="2445385"/>
            <a:ext cx="5216525" cy="30156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도형 16"/>
          <p:cNvCxnSpPr/>
          <p:nvPr/>
        </p:nvCxnSpPr>
        <p:spPr>
          <a:xfrm flipH="1">
            <a:off x="6238875" y="2383790"/>
            <a:ext cx="1557655" cy="203962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도형 17"/>
          <p:cNvCxnSpPr/>
          <p:nvPr/>
        </p:nvCxnSpPr>
        <p:spPr>
          <a:xfrm flipH="1">
            <a:off x="7085330" y="2157095"/>
            <a:ext cx="870585" cy="321754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도형 18"/>
          <p:cNvSpPr>
            <a:spLocks/>
          </p:cNvSpPr>
          <p:nvPr/>
        </p:nvSpPr>
        <p:spPr>
          <a:xfrm>
            <a:off x="1329690" y="445516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"/>
          <p:cNvSpPr>
            <a:spLocks/>
          </p:cNvSpPr>
          <p:nvPr/>
        </p:nvSpPr>
        <p:spPr>
          <a:xfrm>
            <a:off x="1329690" y="545401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5478145" y="5368290"/>
            <a:ext cx="1962150" cy="5340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435600" y="4393565"/>
            <a:ext cx="1962150" cy="534035"/>
          </a:xfrm>
          <a:prstGeom prst="rect">
            <a:avLst/>
          </a:prstGeom>
          <a:noFill/>
          <a:ln w="254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3401695" y="5478780"/>
            <a:ext cx="136080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00">
                <a:solidFill>
                  <a:srgbClr val="7DCD00"/>
                </a:solidFill>
                <a:latin typeface="맑은 고딕" charset="0"/>
                <a:ea typeface="맑은 고딕" charset="0"/>
              </a:rPr>
              <a:t>//예약0 -&gt; 예약취소 -2</a:t>
            </a:r>
            <a:endParaRPr lang="ko-KR" altLang="en-US" sz="8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D2B05F-C34D-4AA5-B798-D42363C2B7E0}"/>
              </a:ext>
            </a:extLst>
          </p:cNvPr>
          <p:cNvGrpSpPr/>
          <p:nvPr/>
        </p:nvGrpSpPr>
        <p:grpSpPr>
          <a:xfrm>
            <a:off x="1513531" y="4326419"/>
            <a:ext cx="1285288" cy="2007893"/>
            <a:chOff x="682925" y="1463727"/>
            <a:chExt cx="1285288" cy="2007893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87E427E3-98F0-4FAA-A912-681575BB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86"/>
            <a:stretch/>
          </p:blipFill>
          <p:spPr>
            <a:xfrm>
              <a:off x="843288" y="1802417"/>
              <a:ext cx="929001" cy="166920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F32EF7-A3D8-48A6-9B6D-EB562CEEECC1}"/>
                </a:ext>
              </a:extLst>
            </p:cNvPr>
            <p:cNvSpPr txBox="1"/>
            <p:nvPr/>
          </p:nvSpPr>
          <p:spPr>
            <a:xfrm>
              <a:off x="682925" y="1463727"/>
              <a:ext cx="1285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campingCar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522B3B-3A3E-49DE-95EC-1F195B6272AB}"/>
              </a:ext>
            </a:extLst>
          </p:cNvPr>
          <p:cNvGrpSpPr/>
          <p:nvPr/>
        </p:nvGrpSpPr>
        <p:grpSpPr>
          <a:xfrm>
            <a:off x="1451793" y="1191630"/>
            <a:ext cx="1564531" cy="1671666"/>
            <a:chOff x="2531393" y="1606226"/>
            <a:chExt cx="1564531" cy="1671666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1DC44300-9705-4301-9027-5C2827D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101"/>
            <a:stretch/>
          </p:blipFill>
          <p:spPr>
            <a:xfrm>
              <a:off x="2695324" y="1975558"/>
              <a:ext cx="992264" cy="130233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A3BFE3-5CDB-47CE-AAEC-9C4FC4C62A31}"/>
                </a:ext>
              </a:extLst>
            </p:cNvPr>
            <p:cNvSpPr txBox="1"/>
            <p:nvPr/>
          </p:nvSpPr>
          <p:spPr>
            <a:xfrm>
              <a:off x="2531393" y="1606226"/>
              <a:ext cx="1564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campCompany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605D3-3D47-42FE-A8DF-3D2D008C4112}"/>
              </a:ext>
            </a:extLst>
          </p:cNvPr>
          <p:cNvGrpSpPr/>
          <p:nvPr/>
        </p:nvGrpSpPr>
        <p:grpSpPr>
          <a:xfrm>
            <a:off x="4102076" y="4167648"/>
            <a:ext cx="874645" cy="2072505"/>
            <a:chOff x="4571682" y="1368569"/>
            <a:chExt cx="874645" cy="2072505"/>
          </a:xfrm>
        </p:grpSpPr>
        <p:pic>
          <p:nvPicPr>
            <p:cNvPr id="15" name="그림 14" descr="테이블이(가) 표시된 사진&#10;&#10;자동 생성된 설명">
              <a:extLst>
                <a:ext uri="{FF2B5EF4-FFF2-40B4-BE49-F238E27FC236}">
                  <a16:creationId xmlns:a16="http://schemas.microsoft.com/office/drawing/2014/main" id="{43E75AE1-2B9F-4D95-B903-6EC6C178C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1417"/>
            <a:stretch/>
          </p:blipFill>
          <p:spPr>
            <a:xfrm>
              <a:off x="4571682" y="1621501"/>
              <a:ext cx="874645" cy="18195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425AB7-325C-402F-B32F-5159B1DC5C71}"/>
                </a:ext>
              </a:extLst>
            </p:cNvPr>
            <p:cNvSpPr txBox="1"/>
            <p:nvPr/>
          </p:nvSpPr>
          <p:spPr>
            <a:xfrm>
              <a:off x="4636704" y="1368569"/>
              <a:ext cx="725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rental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4278F5-6D05-43AE-9749-EF5FDFF9CD1A}"/>
              </a:ext>
            </a:extLst>
          </p:cNvPr>
          <p:cNvGrpSpPr/>
          <p:nvPr/>
        </p:nvGrpSpPr>
        <p:grpSpPr>
          <a:xfrm>
            <a:off x="4018978" y="1048084"/>
            <a:ext cx="987426" cy="2127756"/>
            <a:chOff x="3297708" y="1175100"/>
            <a:chExt cx="987426" cy="2127756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F7A94855-93B0-49C0-9BF0-E91F05C41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r="79829"/>
            <a:stretch/>
          </p:blipFill>
          <p:spPr>
            <a:xfrm>
              <a:off x="3364295" y="1508762"/>
              <a:ext cx="920839" cy="17940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97BA34-0D18-4DF8-97D0-0A38645A19AC}"/>
                </a:ext>
              </a:extLst>
            </p:cNvPr>
            <p:cNvSpPr txBox="1"/>
            <p:nvPr/>
          </p:nvSpPr>
          <p:spPr>
            <a:xfrm>
              <a:off x="3297708" y="1175100"/>
              <a:ext cx="929169" cy="333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repairInfo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5EB389-69FB-447A-B47B-8356489FA436}"/>
              </a:ext>
            </a:extLst>
          </p:cNvPr>
          <p:cNvGrpSpPr/>
          <p:nvPr/>
        </p:nvGrpSpPr>
        <p:grpSpPr>
          <a:xfrm>
            <a:off x="6265133" y="4515481"/>
            <a:ext cx="1294144" cy="1724672"/>
            <a:chOff x="425008" y="3823721"/>
            <a:chExt cx="1294144" cy="1724672"/>
          </a:xfrm>
        </p:grpSpPr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F011596C-6DEF-4F62-A77F-379BCC5C9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84"/>
            <a:stretch/>
          </p:blipFill>
          <p:spPr>
            <a:xfrm>
              <a:off x="425008" y="4149080"/>
              <a:ext cx="1294144" cy="13993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145BC8-C91C-4C0C-804E-42BF2346157F}"/>
                </a:ext>
              </a:extLst>
            </p:cNvPr>
            <p:cNvSpPr txBox="1"/>
            <p:nvPr/>
          </p:nvSpPr>
          <p:spPr>
            <a:xfrm>
              <a:off x="571010" y="3823721"/>
              <a:ext cx="1059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customer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0F56DE-C700-49CB-B035-1A38EF71251C}"/>
              </a:ext>
            </a:extLst>
          </p:cNvPr>
          <p:cNvGrpSpPr/>
          <p:nvPr/>
        </p:nvGrpSpPr>
        <p:grpSpPr>
          <a:xfrm>
            <a:off x="6311816" y="1052830"/>
            <a:ext cx="1200778" cy="1742229"/>
            <a:chOff x="2890872" y="3813913"/>
            <a:chExt cx="1200778" cy="1742229"/>
          </a:xfrm>
        </p:grpSpPr>
        <p:pic>
          <p:nvPicPr>
            <p:cNvPr id="19" name="그림 18" descr="테이블이(가) 표시된 사진&#10;&#10;자동 생성된 설명">
              <a:extLst>
                <a:ext uri="{FF2B5EF4-FFF2-40B4-BE49-F238E27FC236}">
                  <a16:creationId xmlns:a16="http://schemas.microsoft.com/office/drawing/2014/main" id="{C35F9B09-D8C8-4B73-B67D-A93AA978E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955"/>
            <a:stretch/>
          </p:blipFill>
          <p:spPr>
            <a:xfrm>
              <a:off x="2904897" y="4149080"/>
              <a:ext cx="1079923" cy="14070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89955-BA0A-46E3-8ABA-E9CA343E6576}"/>
                </a:ext>
              </a:extLst>
            </p:cNvPr>
            <p:cNvSpPr txBox="1"/>
            <p:nvPr/>
          </p:nvSpPr>
          <p:spPr>
            <a:xfrm>
              <a:off x="2890872" y="3813913"/>
              <a:ext cx="120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repairShop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5950FF-DF78-478F-B487-29C62F3D337A}"/>
              </a:ext>
            </a:extLst>
          </p:cNvPr>
          <p:cNvGrpSpPr/>
          <p:nvPr/>
        </p:nvGrpSpPr>
        <p:grpSpPr>
          <a:xfrm>
            <a:off x="1983069" y="2864794"/>
            <a:ext cx="248760" cy="1436400"/>
            <a:chOff x="1983069" y="2864794"/>
            <a:chExt cx="248760" cy="14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CCD2C77-5E5C-492C-B74B-56BD5AA423F4}"/>
                    </a:ext>
                  </a:extLst>
                </p14:cNvPr>
                <p14:cNvContentPartPr/>
                <p14:nvPr/>
              </p14:nvContentPartPr>
              <p14:xfrm>
                <a:off x="2097909" y="2864794"/>
                <a:ext cx="53640" cy="1263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CCD2C77-5E5C-492C-B74B-56BD5AA423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8909" y="2856154"/>
                  <a:ext cx="7128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2F193E2-E0D2-474E-8E0A-39675FF092EC}"/>
                    </a:ext>
                  </a:extLst>
                </p14:cNvPr>
                <p14:cNvContentPartPr/>
                <p14:nvPr/>
              </p14:nvContentPartPr>
              <p14:xfrm>
                <a:off x="1983069" y="4110034"/>
                <a:ext cx="141480" cy="160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2F193E2-E0D2-474E-8E0A-39675FF092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4429" y="4101394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66860E6-08AA-4D71-B0AC-A2DAACFD1B6E}"/>
                    </a:ext>
                  </a:extLst>
                </p14:cNvPr>
                <p14:cNvContentPartPr/>
                <p14:nvPr/>
              </p14:nvContentPartPr>
              <p14:xfrm>
                <a:off x="2115909" y="4127314"/>
                <a:ext cx="115920" cy="153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66860E6-08AA-4D71-B0AC-A2DAACFD1B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6909" y="4118674"/>
                  <a:ext cx="133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F876791-D1A6-4806-853C-621D0BD67003}"/>
                    </a:ext>
                  </a:extLst>
                </p14:cNvPr>
                <p14:cNvContentPartPr/>
                <p14:nvPr/>
              </p14:nvContentPartPr>
              <p14:xfrm>
                <a:off x="2098269" y="4110034"/>
                <a:ext cx="360" cy="191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F876791-D1A6-4806-853C-621D0BD670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9629" y="4101394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60CC1ED-8181-45B9-8E5D-2528A56547FB}"/>
                  </a:ext>
                </a:extLst>
              </p14:cNvPr>
              <p14:cNvContentPartPr/>
              <p14:nvPr/>
            </p14:nvContentPartPr>
            <p14:xfrm>
              <a:off x="1933029" y="3012394"/>
              <a:ext cx="37908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60CC1ED-8181-45B9-8E5D-2528A56547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4029" y="3003394"/>
                <a:ext cx="39672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EA51F8A4-2874-431F-9036-21719BFEF749}"/>
              </a:ext>
            </a:extLst>
          </p:cNvPr>
          <p:cNvGrpSpPr/>
          <p:nvPr/>
        </p:nvGrpSpPr>
        <p:grpSpPr>
          <a:xfrm>
            <a:off x="4382469" y="3161794"/>
            <a:ext cx="319320" cy="286920"/>
            <a:chOff x="4382469" y="3161794"/>
            <a:chExt cx="3193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890CE8B-0B02-440B-A03F-C98E5CD4B74B}"/>
                    </a:ext>
                  </a:extLst>
                </p14:cNvPr>
                <p14:cNvContentPartPr/>
                <p14:nvPr/>
              </p14:nvContentPartPr>
              <p14:xfrm>
                <a:off x="4473909" y="3300034"/>
                <a:ext cx="156960" cy="148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890CE8B-0B02-440B-A03F-C98E5CD4B7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5269" y="3291394"/>
                  <a:ext cx="174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5D138B4-D9BB-4365-BC84-F52A87A1ED79}"/>
                    </a:ext>
                  </a:extLst>
                </p14:cNvPr>
                <p14:cNvContentPartPr/>
                <p14:nvPr/>
              </p14:nvContentPartPr>
              <p14:xfrm>
                <a:off x="4388949" y="3265114"/>
                <a:ext cx="312840" cy="9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5D138B4-D9BB-4365-BC84-F52A87A1ED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79949" y="3256474"/>
                  <a:ext cx="330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3F109B6-BDEC-4333-BCDD-613483B05E0D}"/>
                    </a:ext>
                  </a:extLst>
                </p14:cNvPr>
                <p14:cNvContentPartPr/>
                <p14:nvPr/>
              </p14:nvContentPartPr>
              <p14:xfrm>
                <a:off x="4382469" y="3167914"/>
                <a:ext cx="128520" cy="115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3F109B6-BDEC-4333-BCDD-613483B05E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3829" y="3159274"/>
                  <a:ext cx="146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5CCA808-D676-4E52-99F5-193B84A15A43}"/>
                    </a:ext>
                  </a:extLst>
                </p14:cNvPr>
                <p14:cNvContentPartPr/>
                <p14:nvPr/>
              </p14:nvContentPartPr>
              <p14:xfrm>
                <a:off x="4536549" y="3167194"/>
                <a:ext cx="5760" cy="1072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5CCA808-D676-4E52-99F5-193B84A15A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7909" y="3158194"/>
                  <a:ext cx="23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5C3DD24-EE14-46B4-9411-665D0AEECC80}"/>
                    </a:ext>
                  </a:extLst>
                </p14:cNvPr>
                <p14:cNvContentPartPr/>
                <p14:nvPr/>
              </p14:nvContentPartPr>
              <p14:xfrm>
                <a:off x="4554189" y="3161794"/>
                <a:ext cx="140040" cy="121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5C3DD24-EE14-46B4-9411-665D0AEECC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5189" y="3153154"/>
                  <a:ext cx="15768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21C803B3-1CDA-452B-8F73-E706DE7702FF}"/>
                  </a:ext>
                </a:extLst>
              </p14:cNvPr>
              <p14:cNvContentPartPr/>
              <p14:nvPr/>
            </p14:nvContentPartPr>
            <p14:xfrm>
              <a:off x="4536549" y="3439714"/>
              <a:ext cx="360" cy="86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21C803B3-1CDA-452B-8F73-E706DE7702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27909" y="3430714"/>
                <a:ext cx="18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8682B0E-0EBC-474B-9ABD-9CD0EC3B23C9}"/>
                  </a:ext>
                </a:extLst>
              </p14:cNvPr>
              <p14:cNvContentPartPr/>
              <p14:nvPr/>
            </p14:nvContentPartPr>
            <p14:xfrm>
              <a:off x="4519269" y="3613594"/>
              <a:ext cx="360" cy="5040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8682B0E-0EBC-474B-9ABD-9CD0EC3B23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10269" y="3604954"/>
                <a:ext cx="1800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3256B2-B150-492D-B062-B8D5727655BD}"/>
              </a:ext>
            </a:extLst>
          </p:cNvPr>
          <p:cNvGrpSpPr/>
          <p:nvPr/>
        </p:nvGrpSpPr>
        <p:grpSpPr>
          <a:xfrm>
            <a:off x="4414869" y="3787834"/>
            <a:ext cx="258840" cy="408960"/>
            <a:chOff x="4414869" y="3787834"/>
            <a:chExt cx="25884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F7CCE70-794E-4B32-A4AB-3ACD9CCD5D91}"/>
                    </a:ext>
                  </a:extLst>
                </p14:cNvPr>
                <p14:cNvContentPartPr/>
                <p14:nvPr/>
              </p14:nvContentPartPr>
              <p14:xfrm>
                <a:off x="4538709" y="3787834"/>
                <a:ext cx="7200" cy="70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F7CCE70-794E-4B32-A4AB-3ACD9CCD5D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9709" y="3778834"/>
                  <a:ext cx="24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EAE80C3-5218-4DF2-B72A-FBCC14E18351}"/>
                    </a:ext>
                  </a:extLst>
                </p14:cNvPr>
                <p14:cNvContentPartPr/>
                <p14:nvPr/>
              </p14:nvContentPartPr>
              <p14:xfrm>
                <a:off x="4545549" y="3970714"/>
                <a:ext cx="3600" cy="37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EAE80C3-5218-4DF2-B72A-FBCC14E183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6909" y="3962074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1F68440-34FA-49FA-81BF-88804BEB13A1}"/>
                    </a:ext>
                  </a:extLst>
                </p14:cNvPr>
                <p14:cNvContentPartPr/>
                <p14:nvPr/>
              </p14:nvContentPartPr>
              <p14:xfrm>
                <a:off x="4414869" y="4003834"/>
                <a:ext cx="258840" cy="45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1F68440-34FA-49FA-81BF-88804BEB13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6229" y="3994834"/>
                  <a:ext cx="276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9E98DDE-1E5F-4BE7-AB52-A4F179A90344}"/>
                    </a:ext>
                  </a:extLst>
                </p14:cNvPr>
                <p14:cNvContentPartPr/>
                <p14:nvPr/>
              </p14:nvContentPartPr>
              <p14:xfrm>
                <a:off x="4536549" y="4057834"/>
                <a:ext cx="360" cy="138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9E98DDE-1E5F-4BE7-AB52-A4F179A903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27909" y="4048834"/>
                  <a:ext cx="18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DEBACB-235A-42F7-8C46-14B256EF279D}"/>
              </a:ext>
            </a:extLst>
          </p:cNvPr>
          <p:cNvGrpSpPr/>
          <p:nvPr/>
        </p:nvGrpSpPr>
        <p:grpSpPr>
          <a:xfrm>
            <a:off x="3780189" y="5250154"/>
            <a:ext cx="293760" cy="177120"/>
            <a:chOff x="3780189" y="5250154"/>
            <a:chExt cx="2937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516C339-868C-45E0-9A96-316CEAB93FC2}"/>
                    </a:ext>
                  </a:extLst>
                </p14:cNvPr>
                <p14:cNvContentPartPr/>
                <p14:nvPr/>
              </p14:nvContentPartPr>
              <p14:xfrm>
                <a:off x="4005549" y="5250154"/>
                <a:ext cx="68400" cy="88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516C339-868C-45E0-9A96-316CEAB93F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96549" y="5241514"/>
                  <a:ext cx="86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D5BDC61-7D47-4D25-B21E-5A90A059CE20}"/>
                    </a:ext>
                  </a:extLst>
                </p14:cNvPr>
                <p14:cNvContentPartPr/>
                <p14:nvPr/>
              </p14:nvContentPartPr>
              <p14:xfrm>
                <a:off x="3979629" y="5329354"/>
                <a:ext cx="41040" cy="979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D5BDC61-7D47-4D25-B21E-5A90A059CE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70629" y="5320354"/>
                  <a:ext cx="58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DFD6EC5-FBEE-40FD-92F5-DC31457C0BB5}"/>
                    </a:ext>
                  </a:extLst>
                </p14:cNvPr>
                <p14:cNvContentPartPr/>
                <p14:nvPr/>
              </p14:nvContentPartPr>
              <p14:xfrm>
                <a:off x="3996909" y="5341594"/>
                <a:ext cx="45720" cy="14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DFD6EC5-FBEE-40FD-92F5-DC31457C0B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7909" y="5332594"/>
                  <a:ext cx="6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1CA48D6-E1BC-4A85-AFF4-AA6104D943B2}"/>
                    </a:ext>
                  </a:extLst>
                </p14:cNvPr>
                <p14:cNvContentPartPr/>
                <p14:nvPr/>
              </p14:nvContentPartPr>
              <p14:xfrm>
                <a:off x="3780189" y="5328634"/>
                <a:ext cx="156240" cy="100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1CA48D6-E1BC-4A85-AFF4-AA6104D943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71549" y="5319994"/>
                  <a:ext cx="1738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E097E29-B913-4389-A4F9-9E5C6A597390}"/>
                  </a:ext>
                </a:extLst>
              </p14:cNvPr>
              <p14:cNvContentPartPr/>
              <p14:nvPr/>
            </p14:nvContentPartPr>
            <p14:xfrm>
              <a:off x="3527469" y="5337994"/>
              <a:ext cx="129960" cy="3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E097E29-B913-4389-A4F9-9E5C6A5973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18829" y="5329354"/>
                <a:ext cx="147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C065A5C-24D7-49A4-9E4F-2F8F2B0EB032}"/>
                  </a:ext>
                </a:extLst>
              </p14:cNvPr>
              <p14:cNvContentPartPr/>
              <p14:nvPr/>
            </p14:nvContentPartPr>
            <p14:xfrm>
              <a:off x="3286213" y="5344541"/>
              <a:ext cx="146520" cy="14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C065A5C-24D7-49A4-9E4F-2F8F2B0EB0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77573" y="5335901"/>
                <a:ext cx="16416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18675B-55E2-4BC9-AF15-7D595E6EFB25}"/>
              </a:ext>
            </a:extLst>
          </p:cNvPr>
          <p:cNvGrpSpPr/>
          <p:nvPr/>
        </p:nvGrpSpPr>
        <p:grpSpPr>
          <a:xfrm>
            <a:off x="2711653" y="5149061"/>
            <a:ext cx="384480" cy="344520"/>
            <a:chOff x="2711653" y="5149061"/>
            <a:chExt cx="3844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B3DA26D-B1D3-4B8A-81D3-93DD5839BD6D}"/>
                    </a:ext>
                  </a:extLst>
                </p14:cNvPr>
                <p14:cNvContentPartPr/>
                <p14:nvPr/>
              </p14:nvContentPartPr>
              <p14:xfrm>
                <a:off x="2969053" y="5333021"/>
                <a:ext cx="127080" cy="17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B3DA26D-B1D3-4B8A-81D3-93DD5839BD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60053" y="5324021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1C7381F-74FC-48FD-A7C3-610B8297F70D}"/>
                    </a:ext>
                  </a:extLst>
                </p14:cNvPr>
                <p14:cNvContentPartPr/>
                <p14:nvPr/>
              </p14:nvContentPartPr>
              <p14:xfrm>
                <a:off x="2711653" y="5341661"/>
                <a:ext cx="13572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1C7381F-74FC-48FD-A7C3-610B8297F7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03013" y="5333021"/>
                  <a:ext cx="15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F415D6-1714-45D6-B1F6-B576499C8058}"/>
                    </a:ext>
                  </a:extLst>
                </p14:cNvPr>
                <p14:cNvContentPartPr/>
                <p14:nvPr/>
              </p14:nvContentPartPr>
              <p14:xfrm>
                <a:off x="2847013" y="5149061"/>
                <a:ext cx="24480" cy="344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F415D6-1714-45D6-B1F6-B576499C80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38373" y="5140421"/>
                  <a:ext cx="421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BF477CD-31E0-4073-A8BC-2C74B022AB55}"/>
                    </a:ext>
                  </a:extLst>
                </p14:cNvPr>
                <p14:cNvContentPartPr/>
                <p14:nvPr/>
              </p14:nvContentPartPr>
              <p14:xfrm>
                <a:off x="2903173" y="5341661"/>
                <a:ext cx="2988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BF477CD-31E0-4073-A8BC-2C74B022AB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4533" y="5333021"/>
                  <a:ext cx="47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B257D3C-45DA-49F9-ACFE-6563CB649A32}"/>
                  </a:ext>
                </a:extLst>
              </p14:cNvPr>
              <p14:cNvContentPartPr/>
              <p14:nvPr/>
            </p14:nvContentPartPr>
            <p14:xfrm>
              <a:off x="3952573" y="5237261"/>
              <a:ext cx="10080" cy="2559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B257D3C-45DA-49F9-ACFE-6563CB649A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43933" y="5228621"/>
                <a:ext cx="2772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4F8BF4-2AE3-4009-8E75-DB029B06D096}"/>
              </a:ext>
            </a:extLst>
          </p:cNvPr>
          <p:cNvGrpSpPr/>
          <p:nvPr/>
        </p:nvGrpSpPr>
        <p:grpSpPr>
          <a:xfrm>
            <a:off x="5060653" y="5165261"/>
            <a:ext cx="954360" cy="288000"/>
            <a:chOff x="5060653" y="5165261"/>
            <a:chExt cx="9543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1696439-FAA0-4986-8DEA-5C0117A1C1FA}"/>
                    </a:ext>
                  </a:extLst>
                </p14:cNvPr>
                <p14:cNvContentPartPr/>
                <p14:nvPr/>
              </p14:nvContentPartPr>
              <p14:xfrm>
                <a:off x="5085133" y="5181461"/>
                <a:ext cx="103320" cy="128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1696439-FAA0-4986-8DEA-5C0117A1C1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76133" y="5172461"/>
                  <a:ext cx="120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16A6A65-EA71-4B3B-B715-07EE9B7B4750}"/>
                    </a:ext>
                  </a:extLst>
                </p14:cNvPr>
                <p14:cNvContentPartPr/>
                <p14:nvPr/>
              </p14:nvContentPartPr>
              <p14:xfrm>
                <a:off x="5060653" y="5301341"/>
                <a:ext cx="127800" cy="8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16A6A65-EA71-4B3B-B715-07EE9B7B47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2013" y="5292341"/>
                  <a:ext cx="145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B163E74-A825-4EB2-B8FD-E6D432EDA8CD}"/>
                    </a:ext>
                  </a:extLst>
                </p14:cNvPr>
                <p14:cNvContentPartPr/>
                <p14:nvPr/>
              </p14:nvContentPartPr>
              <p14:xfrm>
                <a:off x="5068933" y="5283341"/>
                <a:ext cx="101520" cy="114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B163E74-A825-4EB2-B8FD-E6D432EDA8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0293" y="5274701"/>
                  <a:ext cx="119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C59E4D2-D6D5-450D-A6CB-ED3BA4417AB3}"/>
                    </a:ext>
                  </a:extLst>
                </p14:cNvPr>
                <p14:cNvContentPartPr/>
                <p14:nvPr/>
              </p14:nvContentPartPr>
              <p14:xfrm>
                <a:off x="5172973" y="5165261"/>
                <a:ext cx="8640" cy="288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C59E4D2-D6D5-450D-A6CB-ED3BA4417A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4333" y="5156621"/>
                  <a:ext cx="26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CADB6B9-A814-4150-8B83-4B53D60C50DD}"/>
                    </a:ext>
                  </a:extLst>
                </p14:cNvPr>
                <p14:cNvContentPartPr/>
                <p14:nvPr/>
              </p14:nvContentPartPr>
              <p14:xfrm>
                <a:off x="5189533" y="5301341"/>
                <a:ext cx="825480" cy="32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CADB6B9-A814-4150-8B83-4B53D60C50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80533" y="5292701"/>
                  <a:ext cx="843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0D4EEEF-396A-484D-A521-05B456030789}"/>
                    </a:ext>
                  </a:extLst>
                </p14:cNvPr>
                <p14:cNvContentPartPr/>
                <p14:nvPr/>
              </p14:nvContentPartPr>
              <p14:xfrm>
                <a:off x="5895133" y="5221421"/>
                <a:ext cx="360" cy="176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0D4EEEF-396A-484D-A521-05B4560307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6133" y="5212421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B5AB590-8DDD-400A-A2E7-BB9E776F571B}"/>
              </a:ext>
            </a:extLst>
          </p:cNvPr>
          <p:cNvGrpSpPr/>
          <p:nvPr/>
        </p:nvGrpSpPr>
        <p:grpSpPr>
          <a:xfrm>
            <a:off x="5165053" y="1828421"/>
            <a:ext cx="913680" cy="480600"/>
            <a:chOff x="5165053" y="1828421"/>
            <a:chExt cx="9136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F3D52E4-0FAC-439A-8CB4-574FF4B3D047}"/>
                    </a:ext>
                  </a:extLst>
                </p14:cNvPr>
                <p14:cNvContentPartPr/>
                <p14:nvPr/>
              </p14:nvContentPartPr>
              <p14:xfrm>
                <a:off x="5165053" y="1964861"/>
                <a:ext cx="103320" cy="57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F3D52E4-0FAC-439A-8CB4-574FF4B3D0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56413" y="1955861"/>
                  <a:ext cx="12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212FFAC-817E-4899-B3C9-1F1740FFC787}"/>
                    </a:ext>
                  </a:extLst>
                </p14:cNvPr>
                <p14:cNvContentPartPr/>
                <p14:nvPr/>
              </p14:nvContentPartPr>
              <p14:xfrm>
                <a:off x="5173333" y="2022101"/>
                <a:ext cx="64800" cy="31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212FFAC-817E-4899-B3C9-1F1740FFC7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4333" y="2013461"/>
                  <a:ext cx="82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FEC569F-87C7-4A07-AD34-F240C0441375}"/>
                    </a:ext>
                  </a:extLst>
                </p14:cNvPr>
                <p14:cNvContentPartPr/>
                <p14:nvPr/>
              </p14:nvContentPartPr>
              <p14:xfrm>
                <a:off x="5189533" y="1918781"/>
                <a:ext cx="226440" cy="2228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FEC569F-87C7-4A07-AD34-F240C04413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80533" y="1909781"/>
                  <a:ext cx="24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C802A0F-6E51-432C-89EE-D1125FDFFF8F}"/>
                    </a:ext>
                  </a:extLst>
                </p14:cNvPr>
                <p14:cNvContentPartPr/>
                <p14:nvPr/>
              </p14:nvContentPartPr>
              <p14:xfrm>
                <a:off x="5421733" y="2012741"/>
                <a:ext cx="657000" cy="349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C802A0F-6E51-432C-89EE-D1125FDFFF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3093" y="2003741"/>
                  <a:ext cx="674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AF6736B-57C4-4273-833D-C3043EDA0ACD}"/>
                    </a:ext>
                  </a:extLst>
                </p14:cNvPr>
                <p14:cNvContentPartPr/>
                <p14:nvPr/>
              </p14:nvContentPartPr>
              <p14:xfrm>
                <a:off x="5958493" y="1956941"/>
                <a:ext cx="9000" cy="2318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AF6736B-57C4-4273-833D-C3043EDA0A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49853" y="1948301"/>
                  <a:ext cx="26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1E4E88A-BD44-4A89-A6A9-378D0283B066}"/>
                    </a:ext>
                  </a:extLst>
                </p14:cNvPr>
                <p14:cNvContentPartPr/>
                <p14:nvPr/>
              </p14:nvContentPartPr>
              <p14:xfrm>
                <a:off x="5261173" y="1828421"/>
                <a:ext cx="50400" cy="4806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1E4E88A-BD44-4A89-A6A9-378D0283B0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2533" y="1819421"/>
                  <a:ext cx="68040" cy="49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8DD2E224-66A9-4CBC-84C7-254019E22541}"/>
                  </a:ext>
                </a:extLst>
              </p14:cNvPr>
              <p14:cNvContentPartPr/>
              <p14:nvPr/>
            </p14:nvContentPartPr>
            <p14:xfrm>
              <a:off x="1812966" y="1820014"/>
              <a:ext cx="294120" cy="900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8DD2E224-66A9-4CBC-84C7-254019E225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94966" y="1784014"/>
                <a:ext cx="3297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D6FCD6ED-36A0-4211-BD91-3D929869FEB8}"/>
                  </a:ext>
                </a:extLst>
              </p14:cNvPr>
              <p14:cNvContentPartPr/>
              <p14:nvPr/>
            </p14:nvContentPartPr>
            <p14:xfrm>
              <a:off x="1789926" y="4881814"/>
              <a:ext cx="417960" cy="36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D6FCD6ED-36A0-4211-BD91-3D929869FEB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71926" y="4845814"/>
                <a:ext cx="453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F6057C99-326F-42FC-835D-045E1478CDE8}"/>
                  </a:ext>
                </a:extLst>
              </p14:cNvPr>
              <p14:cNvContentPartPr/>
              <p14:nvPr/>
            </p14:nvContentPartPr>
            <p14:xfrm>
              <a:off x="6485766" y="5245774"/>
              <a:ext cx="860400" cy="475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F6057C99-326F-42FC-835D-045E1478CDE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68126" y="5210134"/>
                <a:ext cx="896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86A2C47D-F40F-41F9-A1E3-A828B20DAEA6}"/>
                  </a:ext>
                </a:extLst>
              </p14:cNvPr>
              <p14:cNvContentPartPr/>
              <p14:nvPr/>
            </p14:nvContentPartPr>
            <p14:xfrm>
              <a:off x="4184286" y="1586734"/>
              <a:ext cx="592920" cy="1908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86A2C47D-F40F-41F9-A1E3-A828B20DAE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66646" y="1551094"/>
                <a:ext cx="6285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528F18DB-FC21-4FCB-9FC2-FF853D9656CD}"/>
                  </a:ext>
                </a:extLst>
              </p14:cNvPr>
              <p14:cNvContentPartPr/>
              <p14:nvPr/>
            </p14:nvContentPartPr>
            <p14:xfrm>
              <a:off x="6555606" y="1664854"/>
              <a:ext cx="590040" cy="3852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528F18DB-FC21-4FCB-9FC2-FF853D9656C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37606" y="1628854"/>
                <a:ext cx="625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9196856D-A952-4F8F-B033-DEB65A61CB4D}"/>
                  </a:ext>
                </a:extLst>
              </p14:cNvPr>
              <p14:cNvContentPartPr/>
              <p14:nvPr/>
            </p14:nvContentPartPr>
            <p14:xfrm>
              <a:off x="1812966" y="5904574"/>
              <a:ext cx="360" cy="36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9196856D-A952-4F8F-B033-DEB65A61CB4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94966" y="586857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0CBB21A6-4F39-4A69-BF81-23B7B93A3809}"/>
                  </a:ext>
                </a:extLst>
              </p14:cNvPr>
              <p14:cNvContentPartPr/>
              <p14:nvPr/>
            </p14:nvContentPartPr>
            <p14:xfrm>
              <a:off x="1805939" y="5878860"/>
              <a:ext cx="287280" cy="3744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0CBB21A6-4F39-4A69-BF81-23B7B93A380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87939" y="5843220"/>
                <a:ext cx="3229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45F875BF-03BD-43AD-B72A-D855F84EEB22}"/>
                  </a:ext>
                </a:extLst>
              </p14:cNvPr>
              <p14:cNvContentPartPr/>
              <p14:nvPr/>
            </p14:nvContentPartPr>
            <p14:xfrm>
              <a:off x="4246739" y="5818020"/>
              <a:ext cx="430200" cy="309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45F875BF-03BD-43AD-B72A-D855F84EEB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29099" y="5782380"/>
                <a:ext cx="465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208931DE-22A0-45DB-A731-CCF3185D2B0A}"/>
                  </a:ext>
                </a:extLst>
              </p14:cNvPr>
              <p14:cNvContentPartPr/>
              <p14:nvPr/>
            </p14:nvContentPartPr>
            <p14:xfrm>
              <a:off x="4261859" y="4767540"/>
              <a:ext cx="565920" cy="165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208931DE-22A0-45DB-A731-CCF3185D2B0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44219" y="4731540"/>
                <a:ext cx="601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B669006D-DD01-4BE8-8A79-0F6257250FE2}"/>
                  </a:ext>
                </a:extLst>
              </p14:cNvPr>
              <p14:cNvContentPartPr/>
              <p14:nvPr/>
            </p14:nvContentPartPr>
            <p14:xfrm>
              <a:off x="4186259" y="2855580"/>
              <a:ext cx="654120" cy="2412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B669006D-DD01-4BE8-8A79-0F6257250FE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68259" y="2819580"/>
                <a:ext cx="689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959BDE39-36D5-45E2-85E3-D14CC18073D0}"/>
                  </a:ext>
                </a:extLst>
              </p14:cNvPr>
              <p14:cNvContentPartPr/>
              <p14:nvPr/>
            </p14:nvContentPartPr>
            <p14:xfrm>
              <a:off x="4208939" y="2689620"/>
              <a:ext cx="415440" cy="3060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959BDE39-36D5-45E2-85E3-D14CC18073D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90939" y="2653980"/>
                <a:ext cx="451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E5ABAB9D-8852-4685-B4D2-3DAEBE93E79A}"/>
                  </a:ext>
                </a:extLst>
              </p14:cNvPr>
              <p14:cNvContentPartPr/>
              <p14:nvPr/>
            </p14:nvContentPartPr>
            <p14:xfrm>
              <a:off x="4208939" y="2553900"/>
              <a:ext cx="588960" cy="2340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E5ABAB9D-8852-4685-B4D2-3DAEBE93E7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90939" y="2517900"/>
                <a:ext cx="6246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5F19DA43-1AA7-4E75-962C-2AC398752AFB}"/>
                  </a:ext>
                </a:extLst>
              </p14:cNvPr>
              <p14:cNvContentPartPr/>
              <p14:nvPr/>
            </p14:nvContentPartPr>
            <p14:xfrm>
              <a:off x="4276979" y="4609500"/>
              <a:ext cx="525240" cy="4140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5F19DA43-1AA7-4E75-962C-2AC398752A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59339" y="4573500"/>
                <a:ext cx="560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3A30B6A0-27E1-4B03-AA07-6EA210D514AA}"/>
                  </a:ext>
                </a:extLst>
              </p14:cNvPr>
              <p14:cNvContentPartPr/>
              <p14:nvPr/>
            </p14:nvContentPartPr>
            <p14:xfrm>
              <a:off x="-582301" y="2822820"/>
              <a:ext cx="360" cy="32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3A30B6A0-27E1-4B03-AA07-6EA210D514A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-599941" y="2787180"/>
                <a:ext cx="360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B71BD96A-2977-41A8-ACD8-3A41CA5CD15C}"/>
                  </a:ext>
                </a:extLst>
              </p14:cNvPr>
              <p14:cNvContentPartPr/>
              <p14:nvPr/>
            </p14:nvContentPartPr>
            <p14:xfrm>
              <a:off x="4752899" y="2516100"/>
              <a:ext cx="360" cy="3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B71BD96A-2977-41A8-ACD8-3A41CA5CD15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35259" y="2480460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92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</a:t>
            </a:r>
          </a:p>
        </p:txBody>
      </p:sp>
      <p:pic>
        <p:nvPicPr>
          <p:cNvPr id="5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40"/>
            <a:ext cx="9144635" cy="2609850"/>
          </a:xfrm>
          <a:prstGeom prst="rect">
            <a:avLst/>
          </a:prstGeom>
          <a:noFill/>
        </p:spPr>
      </p:pic>
      <p:pic>
        <p:nvPicPr>
          <p:cNvPr id="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" y="3666490"/>
            <a:ext cx="3820160" cy="3131185"/>
          </a:xfrm>
          <a:prstGeom prst="rect">
            <a:avLst/>
          </a:prstGeom>
          <a:noFill/>
        </p:spPr>
      </p:pic>
      <p:pic>
        <p:nvPicPr>
          <p:cNvPr id="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r="50538"/>
          <a:stretch>
            <a:fillRect/>
          </a:stretch>
        </p:blipFill>
        <p:spPr>
          <a:xfrm>
            <a:off x="4006215" y="4036060"/>
            <a:ext cx="5140960" cy="23869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1910" cy="7975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대여정보-내용처리</a:t>
            </a:r>
          </a:p>
        </p:txBody>
      </p:sp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" y="1391920"/>
            <a:ext cx="8153400" cy="189039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3541395"/>
            <a:ext cx="3065145" cy="139128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5" y="3541395"/>
            <a:ext cx="3587750" cy="2906395"/>
          </a:xfrm>
          <a:prstGeom prst="rect">
            <a:avLst/>
          </a:prstGeom>
          <a:noFill/>
        </p:spPr>
      </p:pic>
      <p:cxnSp>
        <p:nvCxnSpPr>
          <p:cNvPr id="9" name="Rect 0"/>
          <p:cNvCxnSpPr/>
          <p:nvPr/>
        </p:nvCxnSpPr>
        <p:spPr>
          <a:xfrm>
            <a:off x="306705" y="1797050"/>
            <a:ext cx="5570855" cy="635"/>
          </a:xfrm>
          <a:prstGeom prst="line">
            <a:avLst/>
          </a:prstGeom>
          <a:ln w="28575" cap="flat" cmpd="sng">
            <a:solidFill>
              <a:srgbClr val="C34E4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>
            <a:off x="356235" y="1803400"/>
            <a:ext cx="635" cy="1699895"/>
          </a:xfrm>
          <a:prstGeom prst="straightConnector1">
            <a:avLst/>
          </a:prstGeom>
          <a:ln w="254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>
            <a:off x="335280" y="2304415"/>
            <a:ext cx="7940675" cy="635"/>
          </a:xfrm>
          <a:prstGeom prst="line">
            <a:avLst/>
          </a:prstGeom>
          <a:ln w="28575" cap="flat" cmpd="sng">
            <a:solidFill>
              <a:srgbClr val="FCCC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335280" y="3107690"/>
            <a:ext cx="7940675" cy="635"/>
          </a:xfrm>
          <a:prstGeom prst="line">
            <a:avLst/>
          </a:prstGeom>
          <a:ln w="28575" cap="flat" cmpd="sng">
            <a:solidFill>
              <a:srgbClr val="0611F2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4079875" y="2275840"/>
            <a:ext cx="635" cy="2411095"/>
          </a:xfrm>
          <a:prstGeom prst="straightConnector1">
            <a:avLst/>
          </a:prstGeom>
          <a:ln w="25400" cap="flat" cmpd="sng">
            <a:solidFill>
              <a:srgbClr val="FCCC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>
            <a:off x="6748145" y="3104515"/>
            <a:ext cx="635" cy="2411095"/>
          </a:xfrm>
          <a:prstGeom prst="straightConnector1">
            <a:avLst/>
          </a:prstGeom>
          <a:ln w="254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393065" y="4134485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반납 이후 차량 대여가능 상태로 전환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3937000" y="4668520"/>
            <a:ext cx="2694940" cy="534035"/>
          </a:xfrm>
          <a:prstGeom prst="rect">
            <a:avLst/>
          </a:prstGeom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3937000" y="5441315"/>
            <a:ext cx="3087370" cy="53403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772910" y="4968240"/>
            <a:ext cx="276669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rgbClr val="7DCD00"/>
                </a:solidFill>
                <a:latin typeface="맑은 고딕" charset="0"/>
                <a:ea typeface="맑은 고딕" charset="0"/>
              </a:rPr>
              <a:t>정비의뢰 데이터와함께 일괄적으로 삭제</a:t>
            </a:r>
            <a:endParaRPr lang="ko-KR" altLang="en-US" sz="900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95605" y="1124585"/>
            <a:ext cx="8353425" cy="122491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회사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 </a:t>
            </a:r>
            <a:r>
              <a:rPr lang="ko-KR" altLang="en-US" sz="2500" b="1" dirty="0" err="1">
                <a:latin typeface="Calibri" charset="0"/>
                <a:ea typeface="맑은 고딕" charset="0"/>
                <a:cs typeface="+mj-cs"/>
              </a:rPr>
              <a:t>캠핑카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88FF539-7E05-4464-966B-06E67FAB18BA}"/>
              </a:ext>
            </a:extLst>
          </p:cNvPr>
          <p:cNvGrpSpPr/>
          <p:nvPr/>
        </p:nvGrpSpPr>
        <p:grpSpPr>
          <a:xfrm>
            <a:off x="1658662" y="1566193"/>
            <a:ext cx="5136430" cy="1671666"/>
            <a:chOff x="2531393" y="1606226"/>
            <a:chExt cx="4997456" cy="1671666"/>
          </a:xfrm>
        </p:grpSpPr>
        <p:pic>
          <p:nvPicPr>
            <p:cNvPr id="97" name="그림 96" descr="테이블이(가) 표시된 사진&#10;&#10;자동 생성된 설명">
              <a:extLst>
                <a:ext uri="{FF2B5EF4-FFF2-40B4-BE49-F238E27FC236}">
                  <a16:creationId xmlns:a16="http://schemas.microsoft.com/office/drawing/2014/main" id="{E8FCFC48-43ED-4A47-AA2B-8C80DA127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3065"/>
            <a:stretch/>
          </p:blipFill>
          <p:spPr>
            <a:xfrm>
              <a:off x="2695323" y="1975558"/>
              <a:ext cx="4833526" cy="1302334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662C155-8212-4CDF-9B7F-E1E8B526C184}"/>
                </a:ext>
              </a:extLst>
            </p:cNvPr>
            <p:cNvSpPr txBox="1"/>
            <p:nvPr/>
          </p:nvSpPr>
          <p:spPr>
            <a:xfrm>
              <a:off x="2531393" y="1606226"/>
              <a:ext cx="1564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campCompany</a:t>
              </a:r>
              <a:endParaRPr lang="ko-KR" altLang="en-US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466331E-156D-42B0-866A-10CC70DE1424}"/>
              </a:ext>
            </a:extLst>
          </p:cNvPr>
          <p:cNvGrpSpPr/>
          <p:nvPr/>
        </p:nvGrpSpPr>
        <p:grpSpPr>
          <a:xfrm>
            <a:off x="1619672" y="3918529"/>
            <a:ext cx="5040560" cy="2007893"/>
            <a:chOff x="682925" y="1463727"/>
            <a:chExt cx="5040560" cy="2007893"/>
          </a:xfrm>
        </p:grpSpPr>
        <p:pic>
          <p:nvPicPr>
            <p:cNvPr id="103" name="그림 102" descr="테이블이(가) 표시된 사진&#10;&#10;자동 생성된 설명">
              <a:extLst>
                <a:ext uri="{FF2B5EF4-FFF2-40B4-BE49-F238E27FC236}">
                  <a16:creationId xmlns:a16="http://schemas.microsoft.com/office/drawing/2014/main" id="{DD22250E-0E56-43A3-8417-6FB4BA3EC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7"/>
            <a:stretch/>
          </p:blipFill>
          <p:spPr>
            <a:xfrm>
              <a:off x="843288" y="1802417"/>
              <a:ext cx="4880197" cy="166920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520B69-534F-4C5D-8D76-680108720FF5}"/>
                </a:ext>
              </a:extLst>
            </p:cNvPr>
            <p:cNvSpPr txBox="1"/>
            <p:nvPr/>
          </p:nvSpPr>
          <p:spPr>
            <a:xfrm>
              <a:off x="682925" y="1463727"/>
              <a:ext cx="1285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campingCar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68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고객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,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대여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ABA68D-33C2-4130-8A42-0B42C11B11C6}"/>
              </a:ext>
            </a:extLst>
          </p:cNvPr>
          <p:cNvGrpSpPr/>
          <p:nvPr/>
        </p:nvGrpSpPr>
        <p:grpSpPr>
          <a:xfrm>
            <a:off x="2223490" y="4121684"/>
            <a:ext cx="4475898" cy="2072505"/>
            <a:chOff x="4571682" y="1368569"/>
            <a:chExt cx="4475898" cy="2072505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5CE94044-1CAE-4E71-AC26-6A1E4C943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00"/>
            <a:stretch/>
          </p:blipFill>
          <p:spPr>
            <a:xfrm>
              <a:off x="4571682" y="1621501"/>
              <a:ext cx="4475898" cy="18195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CA440-2D65-4C3A-9ED2-4697A1A9932B}"/>
                </a:ext>
              </a:extLst>
            </p:cNvPr>
            <p:cNvSpPr txBox="1"/>
            <p:nvPr/>
          </p:nvSpPr>
          <p:spPr>
            <a:xfrm>
              <a:off x="4636704" y="1368569"/>
              <a:ext cx="725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rental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1FBDCF-496F-4743-91D7-80ABAF7B8F2E}"/>
              </a:ext>
            </a:extLst>
          </p:cNvPr>
          <p:cNvGrpSpPr/>
          <p:nvPr/>
        </p:nvGrpSpPr>
        <p:grpSpPr>
          <a:xfrm>
            <a:off x="1547664" y="1524356"/>
            <a:ext cx="6348106" cy="1724672"/>
            <a:chOff x="425008" y="3823721"/>
            <a:chExt cx="6348106" cy="1724672"/>
          </a:xfrm>
        </p:grpSpPr>
        <p:pic>
          <p:nvPicPr>
            <p:cNvPr id="14" name="그림 13" descr="테이블이(가) 표시된 사진&#10;&#10;자동 생성된 설명">
              <a:extLst>
                <a:ext uri="{FF2B5EF4-FFF2-40B4-BE49-F238E27FC236}">
                  <a16:creationId xmlns:a16="http://schemas.microsoft.com/office/drawing/2014/main" id="{4B69DA7B-8DE6-4AEB-80FE-57AA0D0DD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6"/>
            <a:stretch/>
          </p:blipFill>
          <p:spPr>
            <a:xfrm>
              <a:off x="425008" y="4149080"/>
              <a:ext cx="6348106" cy="13993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FF412-489D-42DF-AE58-58B5CC5919C0}"/>
                </a:ext>
              </a:extLst>
            </p:cNvPr>
            <p:cNvSpPr txBox="1"/>
            <p:nvPr/>
          </p:nvSpPr>
          <p:spPr>
            <a:xfrm>
              <a:off x="571010" y="3823721"/>
              <a:ext cx="1059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customer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6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635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DB </a:t>
            </a:r>
            <a:r>
              <a:rPr lang="ko-KR" altLang="en-US" sz="2500" b="1" dirty="0">
                <a:latin typeface="Calibri" charset="0"/>
                <a:ea typeface="맑은 고딕" charset="0"/>
                <a:cs typeface="+mj-cs"/>
              </a:rPr>
              <a:t>구조 </a:t>
            </a:r>
            <a:r>
              <a:rPr lang="en-US" altLang="ko-KR" sz="2500" b="1" dirty="0">
                <a:latin typeface="Calibri" charset="0"/>
                <a:ea typeface="맑은 고딕" charset="0"/>
                <a:cs typeface="+mj-cs"/>
              </a:rPr>
              <a:t>– </a:t>
            </a:r>
            <a:r>
              <a:rPr lang="ko-KR" altLang="en-US" dirty="0">
                <a:latin typeface="Calibri" charset="0"/>
                <a:ea typeface="맑은 고딕" charset="0"/>
              </a:rPr>
              <a:t>정비소</a:t>
            </a:r>
            <a:r>
              <a:rPr lang="en-US" altLang="ko-KR" dirty="0">
                <a:latin typeface="Calibri" charset="0"/>
                <a:ea typeface="맑은 고딕" charset="0"/>
              </a:rPr>
              <a:t>, </a:t>
            </a:r>
            <a:r>
              <a:rPr lang="ko-KR" altLang="en-US" dirty="0">
                <a:latin typeface="Calibri" charset="0"/>
                <a:ea typeface="맑은 고딕" charset="0"/>
              </a:rPr>
              <a:t>정비정보</a:t>
            </a:r>
            <a:endParaRPr lang="ko-KR" altLang="en-US" sz="2500" b="1" dirty="0">
              <a:latin typeface="Calibri" charset="0"/>
              <a:ea typeface="맑은 고딕" charset="0"/>
              <a:cs typeface="+mj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822953-BA17-43E0-9EFD-251D5116FFCE}"/>
              </a:ext>
            </a:extLst>
          </p:cNvPr>
          <p:cNvGrpSpPr/>
          <p:nvPr/>
        </p:nvGrpSpPr>
        <p:grpSpPr>
          <a:xfrm>
            <a:off x="2051402" y="1186991"/>
            <a:ext cx="5040560" cy="2127756"/>
            <a:chOff x="3297708" y="1175100"/>
            <a:chExt cx="5040560" cy="2127756"/>
          </a:xfrm>
        </p:grpSpPr>
        <p:pic>
          <p:nvPicPr>
            <p:cNvPr id="17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AA7EBCB2-5BF6-4A4C-B636-7C8B7CCC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r="1446"/>
            <a:stretch/>
          </p:blipFill>
          <p:spPr>
            <a:xfrm>
              <a:off x="3364295" y="1508762"/>
              <a:ext cx="4973973" cy="179409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ECFE0-C0C3-4286-8EE0-19D443A9345F}"/>
                </a:ext>
              </a:extLst>
            </p:cNvPr>
            <p:cNvSpPr txBox="1"/>
            <p:nvPr/>
          </p:nvSpPr>
          <p:spPr>
            <a:xfrm>
              <a:off x="3297708" y="1175100"/>
              <a:ext cx="929169" cy="333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repairInfo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26F6BD-145A-450B-BD25-D3221AC8CC0D}"/>
              </a:ext>
            </a:extLst>
          </p:cNvPr>
          <p:cNvGrpSpPr/>
          <p:nvPr/>
        </p:nvGrpSpPr>
        <p:grpSpPr>
          <a:xfrm>
            <a:off x="1918219" y="4062941"/>
            <a:ext cx="5306925" cy="1742229"/>
            <a:chOff x="2890872" y="3813913"/>
            <a:chExt cx="5306925" cy="1742229"/>
          </a:xfrm>
        </p:grpSpPr>
        <p:pic>
          <p:nvPicPr>
            <p:cNvPr id="20" name="그림 19" descr="테이블이(가) 표시된 사진&#10;&#10;자동 생성된 설명">
              <a:extLst>
                <a:ext uri="{FF2B5EF4-FFF2-40B4-BE49-F238E27FC236}">
                  <a16:creationId xmlns:a16="http://schemas.microsoft.com/office/drawing/2014/main" id="{2A006D09-7F0C-45FC-ABA1-1C2D9CF2A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757"/>
            <a:stretch/>
          </p:blipFill>
          <p:spPr>
            <a:xfrm>
              <a:off x="2904897" y="4149080"/>
              <a:ext cx="5292900" cy="14070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88F95F-6588-4DAD-A36E-DEB80A197F1A}"/>
                </a:ext>
              </a:extLst>
            </p:cNvPr>
            <p:cNvSpPr txBox="1"/>
            <p:nvPr/>
          </p:nvSpPr>
          <p:spPr>
            <a:xfrm>
              <a:off x="2890872" y="3813913"/>
              <a:ext cx="120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repairShop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v_his 뷰 구조</a:t>
            </a:r>
          </a:p>
        </p:txBody>
      </p:sp>
      <p:pic>
        <p:nvPicPr>
          <p:cNvPr id="6" name="그림 1" descr="C:/Users/hanjy/AppData/Roaming/PolarisOffice/ETemp/9200_19698432/fImage541733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188720"/>
            <a:ext cx="3616325" cy="5602605"/>
          </a:xfrm>
          <a:prstGeom prst="rect">
            <a:avLst/>
          </a:prstGeom>
          <a:noFill/>
        </p:spPr>
      </p:pic>
      <p:pic>
        <p:nvPicPr>
          <p:cNvPr id="7" name="그림 2" descr="C:/Users/hanjy/AppData/Roaming/PolarisOffice/ETemp/9200_19698432/fImage4054936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5" y="5012055"/>
            <a:ext cx="5377815" cy="1607820"/>
          </a:xfrm>
          <a:prstGeom prst="rect">
            <a:avLst/>
          </a:prstGeom>
          <a:noFill/>
        </p:spPr>
      </p:pic>
      <p:sp>
        <p:nvSpPr>
          <p:cNvPr id="8" name="텍스트 상자 3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Rental, customer, campingCar, campCompany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4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1052830"/>
            <a:ext cx="9144635" cy="580580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395605" y="179070"/>
            <a:ext cx="7662545" cy="798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b="1">
                <a:latin typeface="Calibri" charset="0"/>
                <a:ea typeface="맑은 고딕" charset="0"/>
                <a:cs typeface="+mj-cs"/>
              </a:rPr>
              <a:t>뷰(view) - v_repair 뷰 구조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2383790"/>
            <a:ext cx="4137660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1.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Customer, campingCar, repairShop, repairInfo</a:t>
            </a:r>
            <a:r>
              <a:rPr lang="ko-KR" sz="1200">
                <a:latin typeface="맑은 고딕" charset="0"/>
                <a:ea typeface="맑은 고딕" charset="0"/>
              </a:rPr>
              <a:t>등의 테이블을 연결해서 원하는 데이터를 메소드에 넣을때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쿼리를 간단한게</a:t>
            </a:r>
            <a:r>
              <a:rPr lang="ko-KR" sz="1200">
                <a:latin typeface="맑은 고딕" charset="0"/>
                <a:ea typeface="맑은 고딕" charset="0"/>
              </a:rPr>
              <a:t> 하고자 하는 용도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2. 페이지에 데이터를 표시할때 id나 상태에 따른 데이터가 숫자로만 표시되면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클라이언트나 관리자 모두 보기 불편해서 사용자로부터 하여금 </a:t>
            </a:r>
            <a:r>
              <a:rPr lang="ko-KR" sz="1200">
                <a:solidFill>
                  <a:srgbClr val="FF0000"/>
                </a:solidFill>
                <a:latin typeface="맑은 고딕" charset="0"/>
                <a:ea typeface="맑은 고딕" charset="0"/>
              </a:rPr>
              <a:t>가독성을 높이기 위해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965575" y="1893570"/>
            <a:ext cx="41376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목</a:t>
            </a:r>
            <a:r>
              <a:rPr lang="ko-KR" sz="1200">
                <a:latin typeface="맑은 고딕" charset="0"/>
                <a:ea typeface="맑은 고딕" charset="0"/>
              </a:rPr>
              <a:t>적.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hanjy/AppData/Roaming/PolarisOffice/ETemp/9200_19698432/fImage355773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4841240"/>
            <a:ext cx="7700010" cy="1929130"/>
          </a:xfrm>
          <a:prstGeom prst="rect">
            <a:avLst/>
          </a:prstGeom>
          <a:noFill/>
        </p:spPr>
      </p:pic>
      <p:pic>
        <p:nvPicPr>
          <p:cNvPr id="11" name="그림 6" descr="C:/Users/hanjy/AppData/Roaming/PolarisOffice/ETemp/9200_19698432/fImage5359937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127125"/>
            <a:ext cx="3411855" cy="36658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Pages>34</Pages>
  <Words>547</Words>
  <Characters>0</Characters>
  <Application>Microsoft Office PowerPoint</Application>
  <DocSecurity>0</DocSecurity>
  <PresentationFormat>화면 슬라이드 쇼(4:3)</PresentationFormat>
  <Lines>0</Lines>
  <Paragraphs>164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HY견고딕</vt:lpstr>
      <vt:lpstr>Gill Sans Ultra Bold Condensed</vt:lpstr>
      <vt:lpstr>Calibri</vt:lpstr>
      <vt:lpstr>메이플스토리</vt:lpstr>
      <vt:lpstr>HY나무B</vt:lpstr>
      <vt:lpstr>Arial</vt:lpstr>
      <vt:lpstr>굴림체</vt:lpstr>
      <vt:lpstr>맑은 고딕</vt:lpstr>
      <vt:lpstr>Calibri Light</vt:lpstr>
      <vt:lpstr>Office 테마</vt:lpstr>
      <vt:lpstr>캠핑카 웹페이지</vt:lpstr>
      <vt:lpstr>PowerPoint 프레젠테이션</vt:lpstr>
      <vt:lpstr>PowerPoint 프레젠테이션</vt:lpstr>
      <vt:lpstr>DB 구조 </vt:lpstr>
      <vt:lpstr>DB 구조 – 회사, 캠핑카</vt:lpstr>
      <vt:lpstr>DB 구조 – 고객, 대여</vt:lpstr>
      <vt:lpstr>DB 구조 – 정비소, 정비정보</vt:lpstr>
      <vt:lpstr>뷰(view) - v_his 뷰 구조</vt:lpstr>
      <vt:lpstr>뷰(view) - v_repair 뷰 구조</vt:lpstr>
      <vt:lpstr>PowerPoint 프레젠테이션</vt:lpstr>
      <vt:lpstr>로그인 코드</vt:lpstr>
      <vt:lpstr>로그인 코드</vt:lpstr>
      <vt:lpstr>로그인 PRO 코드</vt:lpstr>
      <vt:lpstr>회원가입 코드</vt:lpstr>
      <vt:lpstr>회원가입 PRO 코드</vt:lpstr>
      <vt:lpstr>대여사 코드</vt:lpstr>
      <vt:lpstr>캠핑카 코드</vt:lpstr>
      <vt:lpstr>정비소 코드</vt:lpstr>
      <vt:lpstr>PowerPoint 프레젠테이션</vt:lpstr>
      <vt:lpstr>마이페이지 - 대여내역</vt:lpstr>
      <vt:lpstr>마이페이지 - 정비내역</vt:lpstr>
      <vt:lpstr>PowerPoint 프레젠테이션</vt:lpstr>
      <vt:lpstr>대여회사 – 추가 코드</vt:lpstr>
      <vt:lpstr>대여회사 – 추가 코드</vt:lpstr>
      <vt:lpstr>대여회사 - 수정</vt:lpstr>
      <vt:lpstr>대여회사 - 삭제</vt:lpstr>
      <vt:lpstr>고객정보 – 관리자페이지 메뉴바</vt:lpstr>
      <vt:lpstr>고객정보 - 관리</vt:lpstr>
      <vt:lpstr>캠핑카관리 - SELECT</vt:lpstr>
      <vt:lpstr>캠핑카관리 - 추가</vt:lpstr>
      <vt:lpstr>캠핑카관리 - 수정</vt:lpstr>
      <vt:lpstr>캠핑카관리 - 삭제</vt:lpstr>
      <vt:lpstr>정비소관리 - SELECT </vt:lpstr>
      <vt:lpstr>정비소관리 - 추가</vt:lpstr>
      <vt:lpstr>정비소관리 - 수정</vt:lpstr>
      <vt:lpstr>정비소관리 - 삭제</vt:lpstr>
      <vt:lpstr>정비 – 의뢰 및 결과</vt:lpstr>
      <vt:lpstr>예약관리</vt:lpstr>
      <vt:lpstr>예약관리-내용처리</vt:lpstr>
      <vt:lpstr>대여정보</vt:lpstr>
      <vt:lpstr>대여정보-내용처리</vt:lpstr>
      <vt:lpstr>THANK YOU</vt:lpstr>
    </vt:vector>
  </TitlesOfParts>
  <Manager>Slide Members</Manager>
  <Company>YESFORM Co.,Ltd.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lastModifiedBy>박영민</cp:lastModifiedBy>
  <cp:revision>14</cp:revision>
  <dcterms:modified xsi:type="dcterms:W3CDTF">2021-11-26T03:25:11Z</dcterms:modified>
  <cp:category>www.slidemembers.com</cp:category>
  <cp:version>9.103.103.45589</cp:version>
</cp:coreProperties>
</file>